
<file path=[Content_Types].xml><?xml version="1.0" encoding="utf-8"?>
<Types xmlns="http://schemas.openxmlformats.org/package/2006/content-types">
  <Override PartName="/ppt/slides/slide29.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colors8.xml" ContentType="application/vnd.openxmlformats-officedocument.drawingml.diagramColors+xml"/>
  <Override PartName="/ppt/diagrams/drawing9.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drawing7.xml" ContentType="application/vnd.ms-office.drawingml.diagramDrawing+xml"/>
  <Override PartName="/ppt/diagrams/quickStyle9.xml" ContentType="application/vnd.openxmlformats-officedocument.drawingml.diagramStyl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3" r:id="rId3"/>
    <p:sldId id="334" r:id="rId4"/>
    <p:sldId id="257" r:id="rId5"/>
    <p:sldId id="330" r:id="rId6"/>
    <p:sldId id="259" r:id="rId7"/>
    <p:sldId id="325" r:id="rId8"/>
    <p:sldId id="326" r:id="rId9"/>
    <p:sldId id="327" r:id="rId10"/>
    <p:sldId id="328" r:id="rId11"/>
    <p:sldId id="329" r:id="rId12"/>
    <p:sldId id="338" r:id="rId13"/>
    <p:sldId id="333" r:id="rId14"/>
    <p:sldId id="321" r:id="rId15"/>
    <p:sldId id="331" r:id="rId16"/>
    <p:sldId id="332" r:id="rId17"/>
    <p:sldId id="337" r:id="rId18"/>
    <p:sldId id="339" r:id="rId19"/>
    <p:sldId id="340" r:id="rId20"/>
    <p:sldId id="323" r:id="rId21"/>
    <p:sldId id="335" r:id="rId22"/>
    <p:sldId id="336" r:id="rId23"/>
    <p:sldId id="341" r:id="rId24"/>
    <p:sldId id="342" r:id="rId25"/>
    <p:sldId id="343" r:id="rId26"/>
    <p:sldId id="344" r:id="rId27"/>
    <p:sldId id="350" r:id="rId28"/>
    <p:sldId id="351" r:id="rId29"/>
    <p:sldId id="346" r:id="rId30"/>
    <p:sldId id="352" r:id="rId31"/>
    <p:sldId id="353" r:id="rId32"/>
    <p:sldId id="357" r:id="rId33"/>
    <p:sldId id="358" r:id="rId34"/>
    <p:sldId id="359" r:id="rId35"/>
    <p:sldId id="360" r:id="rId36"/>
    <p:sldId id="354" r:id="rId37"/>
    <p:sldId id="355" r:id="rId38"/>
    <p:sldId id="348" r:id="rId39"/>
    <p:sldId id="356" r:id="rId40"/>
    <p:sldId id="363" r:id="rId41"/>
    <p:sldId id="364" r:id="rId42"/>
    <p:sldId id="366" r:id="rId43"/>
    <p:sldId id="365" r:id="rId44"/>
    <p:sldId id="347" r:id="rId45"/>
    <p:sldId id="361" r:id="rId46"/>
    <p:sldId id="36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D9A9DC-0E3A-4B1A-BF47-CF4537CFE409}" v="1117" dt="2022-08-25T11:29:49.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222" y="-7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86CC32-4918-4107-ABD6-520367A93715}" type="doc">
      <dgm:prSet loTypeId="urn:microsoft.com/office/officeart/2008/layout/LinedList" loCatId="list" qsTypeId="urn:microsoft.com/office/officeart/2005/8/quickstyle/simple1" qsCatId="simple" csTypeId="urn:microsoft.com/office/officeart/2005/8/colors/colorful1#1" csCatId="colorful"/>
      <dgm:spPr/>
      <dgm:t>
        <a:bodyPr/>
        <a:lstStyle/>
        <a:p>
          <a:endParaRPr lang="en-US"/>
        </a:p>
      </dgm:t>
    </dgm:pt>
    <dgm:pt modelId="{553DC6C9-EEE2-43E3-8876-7752A6F82C4C}">
      <dgm:prSet/>
      <dgm:spPr/>
      <dgm:t>
        <a:bodyPr/>
        <a:lstStyle/>
        <a:p>
          <a:r>
            <a:rPr lang="en-GB"/>
            <a:t>Programmed Activities: 49</a:t>
          </a:r>
          <a:endParaRPr lang="en-US"/>
        </a:p>
      </dgm:t>
    </dgm:pt>
    <dgm:pt modelId="{47558860-31C4-4828-8842-E06A04119E51}" type="parTrans" cxnId="{C26EDF59-B7A3-4817-ACBD-830212286317}">
      <dgm:prSet/>
      <dgm:spPr/>
      <dgm:t>
        <a:bodyPr/>
        <a:lstStyle/>
        <a:p>
          <a:endParaRPr lang="en-US"/>
        </a:p>
      </dgm:t>
    </dgm:pt>
    <dgm:pt modelId="{0B634898-DDD6-4DDC-81EE-51135CBE5F29}" type="sibTrans" cxnId="{C26EDF59-B7A3-4817-ACBD-830212286317}">
      <dgm:prSet/>
      <dgm:spPr/>
      <dgm:t>
        <a:bodyPr/>
        <a:lstStyle/>
        <a:p>
          <a:endParaRPr lang="en-US"/>
        </a:p>
      </dgm:t>
    </dgm:pt>
    <dgm:pt modelId="{5D204DD6-A850-4679-8C85-2B76911F5EE9}">
      <dgm:prSet/>
      <dgm:spPr/>
      <dgm:t>
        <a:bodyPr/>
        <a:lstStyle/>
        <a:p>
          <a:r>
            <a:rPr lang="en-GB"/>
            <a:t>Number of participants: 695</a:t>
          </a:r>
          <a:endParaRPr lang="en-US"/>
        </a:p>
      </dgm:t>
    </dgm:pt>
    <dgm:pt modelId="{8439DD00-5A70-4A60-BFEA-CCAC9B74339C}" type="parTrans" cxnId="{4A5CB990-9A33-417A-B49E-918A35E07932}">
      <dgm:prSet/>
      <dgm:spPr/>
      <dgm:t>
        <a:bodyPr/>
        <a:lstStyle/>
        <a:p>
          <a:endParaRPr lang="en-US"/>
        </a:p>
      </dgm:t>
    </dgm:pt>
    <dgm:pt modelId="{2B6D73B2-3F92-472E-AAAB-6F976FAA7E29}" type="sibTrans" cxnId="{4A5CB990-9A33-417A-B49E-918A35E07932}">
      <dgm:prSet/>
      <dgm:spPr/>
      <dgm:t>
        <a:bodyPr/>
        <a:lstStyle/>
        <a:p>
          <a:endParaRPr lang="en-US"/>
        </a:p>
      </dgm:t>
    </dgm:pt>
    <dgm:pt modelId="{45243C38-2F83-4D2B-A9A1-0630814F2BE9}">
      <dgm:prSet/>
      <dgm:spPr/>
      <dgm:t>
        <a:bodyPr/>
        <a:lstStyle/>
        <a:p>
          <a:r>
            <a:rPr lang="en-GB"/>
            <a:t>Learning Hours: 1700</a:t>
          </a:r>
          <a:endParaRPr lang="en-US"/>
        </a:p>
      </dgm:t>
    </dgm:pt>
    <dgm:pt modelId="{5541B5E2-046B-43BB-A76B-2BCD365AA0C3}" type="parTrans" cxnId="{63B843C3-87BC-4916-A475-035B0B2AD07E}">
      <dgm:prSet/>
      <dgm:spPr/>
      <dgm:t>
        <a:bodyPr/>
        <a:lstStyle/>
        <a:p>
          <a:endParaRPr lang="en-US"/>
        </a:p>
      </dgm:t>
    </dgm:pt>
    <dgm:pt modelId="{92295929-0EE5-4006-87E0-A490341688BC}" type="sibTrans" cxnId="{63B843C3-87BC-4916-A475-035B0B2AD07E}">
      <dgm:prSet/>
      <dgm:spPr/>
      <dgm:t>
        <a:bodyPr/>
        <a:lstStyle/>
        <a:p>
          <a:endParaRPr lang="en-US"/>
        </a:p>
      </dgm:t>
    </dgm:pt>
    <dgm:pt modelId="{D5452D72-369F-4283-9182-D385B3659CBC}">
      <dgm:prSet/>
      <dgm:spPr/>
      <dgm:t>
        <a:bodyPr/>
        <a:lstStyle/>
        <a:p>
          <a:r>
            <a:rPr lang="en-GB"/>
            <a:t>At every activity young people volunteered their time.</a:t>
          </a:r>
          <a:endParaRPr lang="en-US"/>
        </a:p>
      </dgm:t>
    </dgm:pt>
    <dgm:pt modelId="{7855B36B-1E5F-401A-912D-387C83610A1A}" type="parTrans" cxnId="{B7F28C8B-B980-4B3B-B8B2-0BFEBA46968C}">
      <dgm:prSet/>
      <dgm:spPr/>
      <dgm:t>
        <a:bodyPr/>
        <a:lstStyle/>
        <a:p>
          <a:endParaRPr lang="en-US"/>
        </a:p>
      </dgm:t>
    </dgm:pt>
    <dgm:pt modelId="{B07FBAD9-9BD4-4298-A535-3D677B2F07DE}" type="sibTrans" cxnId="{B7F28C8B-B980-4B3B-B8B2-0BFEBA46968C}">
      <dgm:prSet/>
      <dgm:spPr/>
      <dgm:t>
        <a:bodyPr/>
        <a:lstStyle/>
        <a:p>
          <a:endParaRPr lang="en-US"/>
        </a:p>
      </dgm:t>
    </dgm:pt>
    <dgm:pt modelId="{B621F248-0A1B-4E1C-A229-029BFA84BCEF}" type="pres">
      <dgm:prSet presAssocID="{4886CC32-4918-4107-ABD6-520367A93715}" presName="vert0" presStyleCnt="0">
        <dgm:presLayoutVars>
          <dgm:dir/>
          <dgm:animOne val="branch"/>
          <dgm:animLvl val="lvl"/>
        </dgm:presLayoutVars>
      </dgm:prSet>
      <dgm:spPr/>
      <dgm:t>
        <a:bodyPr/>
        <a:lstStyle/>
        <a:p>
          <a:endParaRPr lang="en-GB"/>
        </a:p>
      </dgm:t>
    </dgm:pt>
    <dgm:pt modelId="{FE63A48C-25A4-4D29-8C0E-0DF0775C6D6F}" type="pres">
      <dgm:prSet presAssocID="{553DC6C9-EEE2-43E3-8876-7752A6F82C4C}" presName="thickLine" presStyleLbl="alignNode1" presStyleIdx="0" presStyleCnt="4"/>
      <dgm:spPr/>
    </dgm:pt>
    <dgm:pt modelId="{8DD3200F-6EBF-4526-A338-8CAF532939F0}" type="pres">
      <dgm:prSet presAssocID="{553DC6C9-EEE2-43E3-8876-7752A6F82C4C}" presName="horz1" presStyleCnt="0"/>
      <dgm:spPr/>
    </dgm:pt>
    <dgm:pt modelId="{65BD72D7-1526-434C-BB52-32CE990CB8FC}" type="pres">
      <dgm:prSet presAssocID="{553DC6C9-EEE2-43E3-8876-7752A6F82C4C}" presName="tx1" presStyleLbl="revTx" presStyleIdx="0" presStyleCnt="4"/>
      <dgm:spPr/>
      <dgm:t>
        <a:bodyPr/>
        <a:lstStyle/>
        <a:p>
          <a:endParaRPr lang="en-GB"/>
        </a:p>
      </dgm:t>
    </dgm:pt>
    <dgm:pt modelId="{C451BAAC-063E-46E8-BD67-F297CC5D112D}" type="pres">
      <dgm:prSet presAssocID="{553DC6C9-EEE2-43E3-8876-7752A6F82C4C}" presName="vert1" presStyleCnt="0"/>
      <dgm:spPr/>
    </dgm:pt>
    <dgm:pt modelId="{C162FD3A-96DD-44CE-B611-5D20728F0A4E}" type="pres">
      <dgm:prSet presAssocID="{5D204DD6-A850-4679-8C85-2B76911F5EE9}" presName="thickLine" presStyleLbl="alignNode1" presStyleIdx="1" presStyleCnt="4"/>
      <dgm:spPr/>
    </dgm:pt>
    <dgm:pt modelId="{A0269D1F-7FED-4C55-9B64-1D7B3D18F58E}" type="pres">
      <dgm:prSet presAssocID="{5D204DD6-A850-4679-8C85-2B76911F5EE9}" presName="horz1" presStyleCnt="0"/>
      <dgm:spPr/>
    </dgm:pt>
    <dgm:pt modelId="{D5E0302D-0716-408B-89F2-498DC64FE1A3}" type="pres">
      <dgm:prSet presAssocID="{5D204DD6-A850-4679-8C85-2B76911F5EE9}" presName="tx1" presStyleLbl="revTx" presStyleIdx="1" presStyleCnt="4"/>
      <dgm:spPr/>
      <dgm:t>
        <a:bodyPr/>
        <a:lstStyle/>
        <a:p>
          <a:endParaRPr lang="en-GB"/>
        </a:p>
      </dgm:t>
    </dgm:pt>
    <dgm:pt modelId="{96FDFB40-B89D-4C0F-B4BD-38D11689D2EB}" type="pres">
      <dgm:prSet presAssocID="{5D204DD6-A850-4679-8C85-2B76911F5EE9}" presName="vert1" presStyleCnt="0"/>
      <dgm:spPr/>
    </dgm:pt>
    <dgm:pt modelId="{5CEF53E8-5292-4233-B3B4-C6E2586B4D76}" type="pres">
      <dgm:prSet presAssocID="{45243C38-2F83-4D2B-A9A1-0630814F2BE9}" presName="thickLine" presStyleLbl="alignNode1" presStyleIdx="2" presStyleCnt="4"/>
      <dgm:spPr/>
    </dgm:pt>
    <dgm:pt modelId="{63C23F19-3013-418C-83FA-A3584FB237A7}" type="pres">
      <dgm:prSet presAssocID="{45243C38-2F83-4D2B-A9A1-0630814F2BE9}" presName="horz1" presStyleCnt="0"/>
      <dgm:spPr/>
    </dgm:pt>
    <dgm:pt modelId="{7C53BE16-1A55-4940-8713-15C8E8BFD6A1}" type="pres">
      <dgm:prSet presAssocID="{45243C38-2F83-4D2B-A9A1-0630814F2BE9}" presName="tx1" presStyleLbl="revTx" presStyleIdx="2" presStyleCnt="4"/>
      <dgm:spPr/>
      <dgm:t>
        <a:bodyPr/>
        <a:lstStyle/>
        <a:p>
          <a:endParaRPr lang="en-GB"/>
        </a:p>
      </dgm:t>
    </dgm:pt>
    <dgm:pt modelId="{DD616D55-731A-4119-AB94-9CD435DD0849}" type="pres">
      <dgm:prSet presAssocID="{45243C38-2F83-4D2B-A9A1-0630814F2BE9}" presName="vert1" presStyleCnt="0"/>
      <dgm:spPr/>
    </dgm:pt>
    <dgm:pt modelId="{C5345428-33CA-4D7A-A0C4-10DD03CA55E9}" type="pres">
      <dgm:prSet presAssocID="{D5452D72-369F-4283-9182-D385B3659CBC}" presName="thickLine" presStyleLbl="alignNode1" presStyleIdx="3" presStyleCnt="4"/>
      <dgm:spPr/>
    </dgm:pt>
    <dgm:pt modelId="{CF1E04F9-685D-430B-B91C-6B40E612F0B4}" type="pres">
      <dgm:prSet presAssocID="{D5452D72-369F-4283-9182-D385B3659CBC}" presName="horz1" presStyleCnt="0"/>
      <dgm:spPr/>
    </dgm:pt>
    <dgm:pt modelId="{65538279-C2DA-4B47-B1CC-0A97FAF33DC9}" type="pres">
      <dgm:prSet presAssocID="{D5452D72-369F-4283-9182-D385B3659CBC}" presName="tx1" presStyleLbl="revTx" presStyleIdx="3" presStyleCnt="4"/>
      <dgm:spPr/>
      <dgm:t>
        <a:bodyPr/>
        <a:lstStyle/>
        <a:p>
          <a:endParaRPr lang="en-GB"/>
        </a:p>
      </dgm:t>
    </dgm:pt>
    <dgm:pt modelId="{309D5D8B-3B30-4B06-A53B-D45BDE9CB4A7}" type="pres">
      <dgm:prSet presAssocID="{D5452D72-369F-4283-9182-D385B3659CBC}" presName="vert1" presStyleCnt="0"/>
      <dgm:spPr/>
    </dgm:pt>
  </dgm:ptLst>
  <dgm:cxnLst>
    <dgm:cxn modelId="{1B5F74CF-CFC0-4987-8307-F85159A01590}" type="presOf" srcId="{D5452D72-369F-4283-9182-D385B3659CBC}" destId="{65538279-C2DA-4B47-B1CC-0A97FAF33DC9}" srcOrd="0" destOrd="0" presId="urn:microsoft.com/office/officeart/2008/layout/LinedList"/>
    <dgm:cxn modelId="{4A5CB990-9A33-417A-B49E-918A35E07932}" srcId="{4886CC32-4918-4107-ABD6-520367A93715}" destId="{5D204DD6-A850-4679-8C85-2B76911F5EE9}" srcOrd="1" destOrd="0" parTransId="{8439DD00-5A70-4A60-BFEA-CCAC9B74339C}" sibTransId="{2B6D73B2-3F92-472E-AAAB-6F976FAA7E29}"/>
    <dgm:cxn modelId="{63B843C3-87BC-4916-A475-035B0B2AD07E}" srcId="{4886CC32-4918-4107-ABD6-520367A93715}" destId="{45243C38-2F83-4D2B-A9A1-0630814F2BE9}" srcOrd="2" destOrd="0" parTransId="{5541B5E2-046B-43BB-A76B-2BCD365AA0C3}" sibTransId="{92295929-0EE5-4006-87E0-A490341688BC}"/>
    <dgm:cxn modelId="{0112F143-F744-490E-80F9-0B2BCA2DE159}" type="presOf" srcId="{5D204DD6-A850-4679-8C85-2B76911F5EE9}" destId="{D5E0302D-0716-408B-89F2-498DC64FE1A3}" srcOrd="0" destOrd="0" presId="urn:microsoft.com/office/officeart/2008/layout/LinedList"/>
    <dgm:cxn modelId="{4A78B675-2D75-4928-853C-1DB718643095}" type="presOf" srcId="{553DC6C9-EEE2-43E3-8876-7752A6F82C4C}" destId="{65BD72D7-1526-434C-BB52-32CE990CB8FC}" srcOrd="0" destOrd="0" presId="urn:microsoft.com/office/officeart/2008/layout/LinedList"/>
    <dgm:cxn modelId="{4211100A-0FC6-4E5E-B7EA-B0866C72FEB0}" type="presOf" srcId="{45243C38-2F83-4D2B-A9A1-0630814F2BE9}" destId="{7C53BE16-1A55-4940-8713-15C8E8BFD6A1}" srcOrd="0" destOrd="0" presId="urn:microsoft.com/office/officeart/2008/layout/LinedList"/>
    <dgm:cxn modelId="{C26EDF59-B7A3-4817-ACBD-830212286317}" srcId="{4886CC32-4918-4107-ABD6-520367A93715}" destId="{553DC6C9-EEE2-43E3-8876-7752A6F82C4C}" srcOrd="0" destOrd="0" parTransId="{47558860-31C4-4828-8842-E06A04119E51}" sibTransId="{0B634898-DDD6-4DDC-81EE-51135CBE5F29}"/>
    <dgm:cxn modelId="{B7F28C8B-B980-4B3B-B8B2-0BFEBA46968C}" srcId="{4886CC32-4918-4107-ABD6-520367A93715}" destId="{D5452D72-369F-4283-9182-D385B3659CBC}" srcOrd="3" destOrd="0" parTransId="{7855B36B-1E5F-401A-912D-387C83610A1A}" sibTransId="{B07FBAD9-9BD4-4298-A535-3D677B2F07DE}"/>
    <dgm:cxn modelId="{B2CD59FE-B3F5-4E7F-A0AE-E10E02C0EE7D}" type="presOf" srcId="{4886CC32-4918-4107-ABD6-520367A93715}" destId="{B621F248-0A1B-4E1C-A229-029BFA84BCEF}" srcOrd="0" destOrd="0" presId="urn:microsoft.com/office/officeart/2008/layout/LinedList"/>
    <dgm:cxn modelId="{D4705FBF-8214-48DD-A7E1-99E2ABC4861B}" type="presParOf" srcId="{B621F248-0A1B-4E1C-A229-029BFA84BCEF}" destId="{FE63A48C-25A4-4D29-8C0E-0DF0775C6D6F}" srcOrd="0" destOrd="0" presId="urn:microsoft.com/office/officeart/2008/layout/LinedList"/>
    <dgm:cxn modelId="{7AE44F5F-5812-4B58-9253-F2F79A8BBABE}" type="presParOf" srcId="{B621F248-0A1B-4E1C-A229-029BFA84BCEF}" destId="{8DD3200F-6EBF-4526-A338-8CAF532939F0}" srcOrd="1" destOrd="0" presId="urn:microsoft.com/office/officeart/2008/layout/LinedList"/>
    <dgm:cxn modelId="{44EFE0C2-302C-4E93-A67B-A138617A52A7}" type="presParOf" srcId="{8DD3200F-6EBF-4526-A338-8CAF532939F0}" destId="{65BD72D7-1526-434C-BB52-32CE990CB8FC}" srcOrd="0" destOrd="0" presId="urn:microsoft.com/office/officeart/2008/layout/LinedList"/>
    <dgm:cxn modelId="{1A575DBB-0EDA-4A2C-AB80-534A33F48B8D}" type="presParOf" srcId="{8DD3200F-6EBF-4526-A338-8CAF532939F0}" destId="{C451BAAC-063E-46E8-BD67-F297CC5D112D}" srcOrd="1" destOrd="0" presId="urn:microsoft.com/office/officeart/2008/layout/LinedList"/>
    <dgm:cxn modelId="{851D3FB9-C3A9-49C3-BD22-387D00988FA1}" type="presParOf" srcId="{B621F248-0A1B-4E1C-A229-029BFA84BCEF}" destId="{C162FD3A-96DD-44CE-B611-5D20728F0A4E}" srcOrd="2" destOrd="0" presId="urn:microsoft.com/office/officeart/2008/layout/LinedList"/>
    <dgm:cxn modelId="{E460D211-65F5-44A2-8B5C-21D9F8CF8CA6}" type="presParOf" srcId="{B621F248-0A1B-4E1C-A229-029BFA84BCEF}" destId="{A0269D1F-7FED-4C55-9B64-1D7B3D18F58E}" srcOrd="3" destOrd="0" presId="urn:microsoft.com/office/officeart/2008/layout/LinedList"/>
    <dgm:cxn modelId="{A5AEB0A9-CC79-47CF-81ED-A04D7AD7A68B}" type="presParOf" srcId="{A0269D1F-7FED-4C55-9B64-1D7B3D18F58E}" destId="{D5E0302D-0716-408B-89F2-498DC64FE1A3}" srcOrd="0" destOrd="0" presId="urn:microsoft.com/office/officeart/2008/layout/LinedList"/>
    <dgm:cxn modelId="{BD8F7091-5E57-4068-9FE5-8F3FF7987631}" type="presParOf" srcId="{A0269D1F-7FED-4C55-9B64-1D7B3D18F58E}" destId="{96FDFB40-B89D-4C0F-B4BD-38D11689D2EB}" srcOrd="1" destOrd="0" presId="urn:microsoft.com/office/officeart/2008/layout/LinedList"/>
    <dgm:cxn modelId="{6406F2E6-649E-45AC-BDFE-3F3E6B5BD2CF}" type="presParOf" srcId="{B621F248-0A1B-4E1C-A229-029BFA84BCEF}" destId="{5CEF53E8-5292-4233-B3B4-C6E2586B4D76}" srcOrd="4" destOrd="0" presId="urn:microsoft.com/office/officeart/2008/layout/LinedList"/>
    <dgm:cxn modelId="{1BE76D8C-34EC-4EEB-A33B-DBD1CD5E7BA7}" type="presParOf" srcId="{B621F248-0A1B-4E1C-A229-029BFA84BCEF}" destId="{63C23F19-3013-418C-83FA-A3584FB237A7}" srcOrd="5" destOrd="0" presId="urn:microsoft.com/office/officeart/2008/layout/LinedList"/>
    <dgm:cxn modelId="{765E74C0-3196-4A50-A0D8-32F019F56E83}" type="presParOf" srcId="{63C23F19-3013-418C-83FA-A3584FB237A7}" destId="{7C53BE16-1A55-4940-8713-15C8E8BFD6A1}" srcOrd="0" destOrd="0" presId="urn:microsoft.com/office/officeart/2008/layout/LinedList"/>
    <dgm:cxn modelId="{56B43C5B-BEE5-4E93-8894-A25A7AD98F05}" type="presParOf" srcId="{63C23F19-3013-418C-83FA-A3584FB237A7}" destId="{DD616D55-731A-4119-AB94-9CD435DD0849}" srcOrd="1" destOrd="0" presId="urn:microsoft.com/office/officeart/2008/layout/LinedList"/>
    <dgm:cxn modelId="{B5360E12-685C-4C73-B4E3-4AF746BD11B6}" type="presParOf" srcId="{B621F248-0A1B-4E1C-A229-029BFA84BCEF}" destId="{C5345428-33CA-4D7A-A0C4-10DD03CA55E9}" srcOrd="6" destOrd="0" presId="urn:microsoft.com/office/officeart/2008/layout/LinedList"/>
    <dgm:cxn modelId="{CA302E12-6B48-490A-9F62-D72A4BB2E875}" type="presParOf" srcId="{B621F248-0A1B-4E1C-A229-029BFA84BCEF}" destId="{CF1E04F9-685D-430B-B91C-6B40E612F0B4}" srcOrd="7" destOrd="0" presId="urn:microsoft.com/office/officeart/2008/layout/LinedList"/>
    <dgm:cxn modelId="{AEF32CB9-3937-4250-A2AE-A1E5B829E806}" type="presParOf" srcId="{CF1E04F9-685D-430B-B91C-6B40E612F0B4}" destId="{65538279-C2DA-4B47-B1CC-0A97FAF33DC9}" srcOrd="0" destOrd="0" presId="urn:microsoft.com/office/officeart/2008/layout/LinedList"/>
    <dgm:cxn modelId="{9D1ABA0B-EBB7-4A70-9A80-0DB5529E143B}" type="presParOf" srcId="{CF1E04F9-685D-430B-B91C-6B40E612F0B4}" destId="{309D5D8B-3B30-4B06-A53B-D45BDE9CB4A7}"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BF8D53-6AB0-4BF7-9FA3-D0DFA22CC32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3485647-28E9-491F-862C-CCCBEF5FE45C}">
      <dgm:prSet/>
      <dgm:spPr/>
      <dgm:t>
        <a:bodyPr/>
        <a:lstStyle/>
        <a:p>
          <a:r>
            <a:rPr lang="en-GB"/>
            <a:t>During the summer holidays young people have been offered a deluxe buffet at every activity,</a:t>
          </a:r>
          <a:endParaRPr lang="en-US"/>
        </a:p>
      </dgm:t>
    </dgm:pt>
    <dgm:pt modelId="{FBFDB7DC-1AEE-4795-B607-3BA52263DFD8}" type="parTrans" cxnId="{7047EE3F-7D16-4EDC-A764-0CF33F321865}">
      <dgm:prSet/>
      <dgm:spPr/>
      <dgm:t>
        <a:bodyPr/>
        <a:lstStyle/>
        <a:p>
          <a:endParaRPr lang="en-US"/>
        </a:p>
      </dgm:t>
    </dgm:pt>
    <dgm:pt modelId="{FE8CCF57-789C-49A9-8255-98AAB4E94C4E}" type="sibTrans" cxnId="{7047EE3F-7D16-4EDC-A764-0CF33F321865}">
      <dgm:prSet/>
      <dgm:spPr/>
      <dgm:t>
        <a:bodyPr/>
        <a:lstStyle/>
        <a:p>
          <a:endParaRPr lang="en-US"/>
        </a:p>
      </dgm:t>
    </dgm:pt>
    <dgm:pt modelId="{98A6F51F-19A0-4719-91C0-950A2D82D984}">
      <dgm:prSet/>
      <dgm:spPr/>
      <dgm:t>
        <a:bodyPr/>
        <a:lstStyle/>
        <a:p>
          <a:r>
            <a:rPr lang="en-GB"/>
            <a:t>The buffets contains,</a:t>
          </a:r>
          <a:endParaRPr lang="en-US"/>
        </a:p>
      </dgm:t>
    </dgm:pt>
    <dgm:pt modelId="{53D1E347-7572-4261-8B0D-1C454AF5EE1C}" type="parTrans" cxnId="{A25B0CFA-5CD2-4F37-9A8A-F9C376F8B1D5}">
      <dgm:prSet/>
      <dgm:spPr/>
      <dgm:t>
        <a:bodyPr/>
        <a:lstStyle/>
        <a:p>
          <a:endParaRPr lang="en-US"/>
        </a:p>
      </dgm:t>
    </dgm:pt>
    <dgm:pt modelId="{37E14CF8-21A2-4E7C-A1FA-C82A2529A1AD}" type="sibTrans" cxnId="{A25B0CFA-5CD2-4F37-9A8A-F9C376F8B1D5}">
      <dgm:prSet/>
      <dgm:spPr/>
      <dgm:t>
        <a:bodyPr/>
        <a:lstStyle/>
        <a:p>
          <a:endParaRPr lang="en-US"/>
        </a:p>
      </dgm:t>
    </dgm:pt>
    <dgm:pt modelId="{B3804C5A-5196-4E7C-88CF-3EFD7F15923F}">
      <dgm:prSet/>
      <dgm:spPr/>
      <dgm:t>
        <a:bodyPr/>
        <a:lstStyle/>
        <a:p>
          <a:r>
            <a:rPr lang="en-GB" dirty="0"/>
            <a:t>Selection of different breakfast Cereals </a:t>
          </a:r>
          <a:endParaRPr lang="en-US" dirty="0"/>
        </a:p>
      </dgm:t>
    </dgm:pt>
    <dgm:pt modelId="{D05E87C3-6A21-40C8-8384-66A813E7D7B5}" type="parTrans" cxnId="{3BEBD62F-1A0F-438B-BE27-081ECC94B6D0}">
      <dgm:prSet/>
      <dgm:spPr/>
      <dgm:t>
        <a:bodyPr/>
        <a:lstStyle/>
        <a:p>
          <a:endParaRPr lang="en-US"/>
        </a:p>
      </dgm:t>
    </dgm:pt>
    <dgm:pt modelId="{D3812A24-7B91-4FA1-A7CF-06295DA8F22A}" type="sibTrans" cxnId="{3BEBD62F-1A0F-438B-BE27-081ECC94B6D0}">
      <dgm:prSet/>
      <dgm:spPr/>
      <dgm:t>
        <a:bodyPr/>
        <a:lstStyle/>
        <a:p>
          <a:endParaRPr lang="en-US"/>
        </a:p>
      </dgm:t>
    </dgm:pt>
    <dgm:pt modelId="{7A14C304-7587-4B2C-91E5-F324AE092EA0}">
      <dgm:prSet/>
      <dgm:spPr/>
      <dgm:t>
        <a:bodyPr/>
        <a:lstStyle/>
        <a:p>
          <a:r>
            <a:rPr lang="en-GB" dirty="0"/>
            <a:t>Fresh fruit platters / Kebabs  and  Food</a:t>
          </a:r>
          <a:endParaRPr lang="en-US" dirty="0"/>
        </a:p>
      </dgm:t>
    </dgm:pt>
    <dgm:pt modelId="{E6E36FE3-E129-4F8E-AB0C-3FFAAC70E79E}" type="parTrans" cxnId="{705BCEB6-7849-45B4-9BDE-487ACBD6D34B}">
      <dgm:prSet/>
      <dgm:spPr/>
      <dgm:t>
        <a:bodyPr/>
        <a:lstStyle/>
        <a:p>
          <a:endParaRPr lang="en-US"/>
        </a:p>
      </dgm:t>
    </dgm:pt>
    <dgm:pt modelId="{DD2632DC-AE88-47E7-9024-2A66B4E694A0}" type="sibTrans" cxnId="{705BCEB6-7849-45B4-9BDE-487ACBD6D34B}">
      <dgm:prSet/>
      <dgm:spPr/>
      <dgm:t>
        <a:bodyPr/>
        <a:lstStyle/>
        <a:p>
          <a:endParaRPr lang="en-US"/>
        </a:p>
      </dgm:t>
    </dgm:pt>
    <dgm:pt modelId="{4FF04C5A-A95E-4EA9-B8B1-2CEFA7A47CB4}">
      <dgm:prSet/>
      <dgm:spPr/>
      <dgm:t>
        <a:bodyPr/>
        <a:lstStyle/>
        <a:p>
          <a:r>
            <a:rPr lang="en-GB" dirty="0"/>
            <a:t>Various  Hot meals,  Macaroni, Chicken Curry, Hot Dogs, Fresh Home-Made Pizza’s with a range of topping’s, Homemade burgers, Quiches, Grilled Halloumi , Pasta Bakes,  Nacho’s with a range of dips. Cheese Boards  </a:t>
          </a:r>
          <a:endParaRPr lang="en-US" dirty="0"/>
        </a:p>
      </dgm:t>
    </dgm:pt>
    <dgm:pt modelId="{CF8CA746-1B29-4688-AE60-6A17B2CAC755}" type="parTrans" cxnId="{3CB6BD57-6EE4-458D-B5CB-6216AE135E8E}">
      <dgm:prSet/>
      <dgm:spPr/>
      <dgm:t>
        <a:bodyPr/>
        <a:lstStyle/>
        <a:p>
          <a:endParaRPr lang="en-US"/>
        </a:p>
      </dgm:t>
    </dgm:pt>
    <dgm:pt modelId="{E9BAC908-6AFA-44A3-9A8F-75388011F72C}" type="sibTrans" cxnId="{3CB6BD57-6EE4-458D-B5CB-6216AE135E8E}">
      <dgm:prSet/>
      <dgm:spPr/>
      <dgm:t>
        <a:bodyPr/>
        <a:lstStyle/>
        <a:p>
          <a:endParaRPr lang="en-US"/>
        </a:p>
      </dgm:t>
    </dgm:pt>
    <dgm:pt modelId="{F1274EAF-B57E-430F-A1DB-0B0EF8E237E5}">
      <dgm:prSet/>
      <dgm:spPr/>
      <dgm:t>
        <a:bodyPr/>
        <a:lstStyle/>
        <a:p>
          <a:r>
            <a:rPr lang="en-GB" dirty="0"/>
            <a:t>Selection of Sandwiches bagels, baguettes, wraps  toasties panni's , </a:t>
          </a:r>
          <a:endParaRPr lang="en-US" dirty="0"/>
        </a:p>
      </dgm:t>
    </dgm:pt>
    <dgm:pt modelId="{9ED94267-E973-4C8B-A0D5-DEF333DFD9CF}" type="parTrans" cxnId="{C8D87FDA-5BB8-443D-B362-663D5390CD8D}">
      <dgm:prSet/>
      <dgm:spPr/>
      <dgm:t>
        <a:bodyPr/>
        <a:lstStyle/>
        <a:p>
          <a:endParaRPr lang="en-US"/>
        </a:p>
      </dgm:t>
    </dgm:pt>
    <dgm:pt modelId="{5E7948B1-64C3-4D27-89C2-E829AB629EF3}" type="sibTrans" cxnId="{C8D87FDA-5BB8-443D-B362-663D5390CD8D}">
      <dgm:prSet/>
      <dgm:spPr/>
      <dgm:t>
        <a:bodyPr/>
        <a:lstStyle/>
        <a:p>
          <a:endParaRPr lang="en-US"/>
        </a:p>
      </dgm:t>
    </dgm:pt>
    <dgm:pt modelId="{307D7F15-CCA2-4EB2-897F-9477528EC676}">
      <dgm:prSet/>
      <dgm:spPr/>
      <dgm:t>
        <a:bodyPr/>
        <a:lstStyle/>
        <a:p>
          <a:r>
            <a:rPr lang="en-GB" dirty="0"/>
            <a:t>Crisps </a:t>
          </a:r>
          <a:endParaRPr lang="en-US" dirty="0"/>
        </a:p>
      </dgm:t>
    </dgm:pt>
    <dgm:pt modelId="{03B4071D-C791-4E7C-9673-46C05FEF1553}" type="parTrans" cxnId="{7BBD3367-CFA7-4A01-8022-712FF07BD4BE}">
      <dgm:prSet/>
      <dgm:spPr/>
      <dgm:t>
        <a:bodyPr/>
        <a:lstStyle/>
        <a:p>
          <a:endParaRPr lang="en-US"/>
        </a:p>
      </dgm:t>
    </dgm:pt>
    <dgm:pt modelId="{A42D697D-5D4D-452B-8C9D-E0FFA9A32D0E}" type="sibTrans" cxnId="{7BBD3367-CFA7-4A01-8022-712FF07BD4BE}">
      <dgm:prSet/>
      <dgm:spPr/>
      <dgm:t>
        <a:bodyPr/>
        <a:lstStyle/>
        <a:p>
          <a:endParaRPr lang="en-US"/>
        </a:p>
      </dgm:t>
    </dgm:pt>
    <dgm:pt modelId="{79CA19D1-3216-4AA3-8047-5804BDFAE57E}">
      <dgm:prSet/>
      <dgm:spPr/>
      <dgm:t>
        <a:bodyPr/>
        <a:lstStyle/>
        <a:p>
          <a:r>
            <a:rPr lang="en-GB" dirty="0"/>
            <a:t>Deluxe Homemade Waffles with a range of toppings,</a:t>
          </a:r>
          <a:endParaRPr lang="en-US" dirty="0"/>
        </a:p>
      </dgm:t>
    </dgm:pt>
    <dgm:pt modelId="{EFBC9046-A53F-4AA3-AA60-5329683ECDE5}" type="parTrans" cxnId="{D49A95FD-9959-41A7-9B57-CCBF6EB3E5F1}">
      <dgm:prSet/>
      <dgm:spPr/>
      <dgm:t>
        <a:bodyPr/>
        <a:lstStyle/>
        <a:p>
          <a:endParaRPr lang="en-US"/>
        </a:p>
      </dgm:t>
    </dgm:pt>
    <dgm:pt modelId="{B31BB102-4D88-44DF-B139-6998913B47B9}" type="sibTrans" cxnId="{D49A95FD-9959-41A7-9B57-CCBF6EB3E5F1}">
      <dgm:prSet/>
      <dgm:spPr/>
      <dgm:t>
        <a:bodyPr/>
        <a:lstStyle/>
        <a:p>
          <a:endParaRPr lang="en-US"/>
        </a:p>
      </dgm:t>
    </dgm:pt>
    <dgm:pt modelId="{7A8844F7-B819-4BDC-9C87-7B8D876FF5AE}">
      <dgm:prSet/>
      <dgm:spPr/>
      <dgm:t>
        <a:bodyPr/>
        <a:lstStyle/>
        <a:p>
          <a:r>
            <a:rPr lang="en-GB" dirty="0"/>
            <a:t>Cup Cakes , Banana Muffins  home made brownies, Fresh Scones. Fruity Flapjack, range of traybakes.  </a:t>
          </a:r>
          <a:endParaRPr lang="en-US" dirty="0"/>
        </a:p>
      </dgm:t>
    </dgm:pt>
    <dgm:pt modelId="{E8C61880-76A0-48B3-8E96-4A8C79B613FF}" type="parTrans" cxnId="{7F047BC0-3C41-4B5A-8BD6-8C79A9F5AE76}">
      <dgm:prSet/>
      <dgm:spPr/>
      <dgm:t>
        <a:bodyPr/>
        <a:lstStyle/>
        <a:p>
          <a:endParaRPr lang="en-US"/>
        </a:p>
      </dgm:t>
    </dgm:pt>
    <dgm:pt modelId="{5F62B183-C389-4310-9225-597F5D11C9B1}" type="sibTrans" cxnId="{7F047BC0-3C41-4B5A-8BD6-8C79A9F5AE76}">
      <dgm:prSet/>
      <dgm:spPr/>
      <dgm:t>
        <a:bodyPr/>
        <a:lstStyle/>
        <a:p>
          <a:endParaRPr lang="en-US"/>
        </a:p>
      </dgm:t>
    </dgm:pt>
    <dgm:pt modelId="{3D7E7E92-C74F-4EEC-A892-CB56AEE0CC36}">
      <dgm:prSet/>
      <dgm:spPr/>
      <dgm:t>
        <a:bodyPr/>
        <a:lstStyle/>
        <a:p>
          <a:r>
            <a:rPr lang="en-GB"/>
            <a:t>Sausage Rolls, Quiches </a:t>
          </a:r>
          <a:endParaRPr lang="en-US"/>
        </a:p>
      </dgm:t>
    </dgm:pt>
    <dgm:pt modelId="{8C2A5AF6-CA47-4836-8A5A-EFBCC45AE44D}" type="parTrans" cxnId="{AF193808-E9F3-4125-A60B-329204A30B46}">
      <dgm:prSet/>
      <dgm:spPr/>
      <dgm:t>
        <a:bodyPr/>
        <a:lstStyle/>
        <a:p>
          <a:endParaRPr lang="en-US"/>
        </a:p>
      </dgm:t>
    </dgm:pt>
    <dgm:pt modelId="{78B46239-98F6-432E-B685-73F13E9CBC83}" type="sibTrans" cxnId="{AF193808-E9F3-4125-A60B-329204A30B46}">
      <dgm:prSet/>
      <dgm:spPr/>
      <dgm:t>
        <a:bodyPr/>
        <a:lstStyle/>
        <a:p>
          <a:endParaRPr lang="en-US"/>
        </a:p>
      </dgm:t>
    </dgm:pt>
    <dgm:pt modelId="{9A5B2D7C-F86B-404F-A539-62343778A64F}">
      <dgm:prSet/>
      <dgm:spPr/>
      <dgm:t>
        <a:bodyPr/>
        <a:lstStyle/>
        <a:p>
          <a:r>
            <a:rPr lang="en-GB" dirty="0"/>
            <a:t>Homemade Breaded Chicken Bites and plant-based chicken goujons </a:t>
          </a:r>
          <a:endParaRPr lang="en-US" dirty="0"/>
        </a:p>
      </dgm:t>
    </dgm:pt>
    <dgm:pt modelId="{F739AF2E-DDED-4065-921D-9D531725C266}" type="parTrans" cxnId="{68D15B29-AAFB-499F-8039-9C555358A144}">
      <dgm:prSet/>
      <dgm:spPr/>
      <dgm:t>
        <a:bodyPr/>
        <a:lstStyle/>
        <a:p>
          <a:endParaRPr lang="en-US"/>
        </a:p>
      </dgm:t>
    </dgm:pt>
    <dgm:pt modelId="{502C1398-144F-44A5-8C9F-51DA3E54362B}" type="sibTrans" cxnId="{68D15B29-AAFB-499F-8039-9C555358A144}">
      <dgm:prSet/>
      <dgm:spPr/>
      <dgm:t>
        <a:bodyPr/>
        <a:lstStyle/>
        <a:p>
          <a:endParaRPr lang="en-US"/>
        </a:p>
      </dgm:t>
    </dgm:pt>
    <dgm:pt modelId="{505940C8-4D6A-410D-A94D-98462D1A5055}">
      <dgm:prSet/>
      <dgm:spPr/>
      <dgm:t>
        <a:bodyPr/>
        <a:lstStyle/>
        <a:p>
          <a:r>
            <a:rPr lang="en-GB"/>
            <a:t>Ice Cream or Ice Pole.</a:t>
          </a:r>
          <a:endParaRPr lang="en-US"/>
        </a:p>
      </dgm:t>
    </dgm:pt>
    <dgm:pt modelId="{0B88A285-2FDA-4218-9F61-60A94E203B88}" type="parTrans" cxnId="{63DD5CAF-8D48-4251-A3D5-76741C933CD4}">
      <dgm:prSet/>
      <dgm:spPr/>
      <dgm:t>
        <a:bodyPr/>
        <a:lstStyle/>
        <a:p>
          <a:endParaRPr lang="en-US"/>
        </a:p>
      </dgm:t>
    </dgm:pt>
    <dgm:pt modelId="{62EE4DD9-5A9D-4AB8-A3BE-125B6D80BF78}" type="sibTrans" cxnId="{63DD5CAF-8D48-4251-A3D5-76741C933CD4}">
      <dgm:prSet/>
      <dgm:spPr/>
      <dgm:t>
        <a:bodyPr/>
        <a:lstStyle/>
        <a:p>
          <a:endParaRPr lang="en-US"/>
        </a:p>
      </dgm:t>
    </dgm:pt>
    <dgm:pt modelId="{835F5384-C803-40F8-B669-F7E0A09FC0AA}" type="pres">
      <dgm:prSet presAssocID="{25BF8D53-6AB0-4BF7-9FA3-D0DFA22CC32D}" presName="linear" presStyleCnt="0">
        <dgm:presLayoutVars>
          <dgm:animLvl val="lvl"/>
          <dgm:resizeHandles val="exact"/>
        </dgm:presLayoutVars>
      </dgm:prSet>
      <dgm:spPr/>
      <dgm:t>
        <a:bodyPr/>
        <a:lstStyle/>
        <a:p>
          <a:endParaRPr lang="en-GB"/>
        </a:p>
      </dgm:t>
    </dgm:pt>
    <dgm:pt modelId="{1CC9B048-6670-4D2B-A3AF-1FB00212F5C5}" type="pres">
      <dgm:prSet presAssocID="{F3485647-28E9-491F-862C-CCCBEF5FE45C}" presName="parentText" presStyleLbl="node1" presStyleIdx="0" presStyleCnt="12">
        <dgm:presLayoutVars>
          <dgm:chMax val="0"/>
          <dgm:bulletEnabled val="1"/>
        </dgm:presLayoutVars>
      </dgm:prSet>
      <dgm:spPr/>
      <dgm:t>
        <a:bodyPr/>
        <a:lstStyle/>
        <a:p>
          <a:endParaRPr lang="en-GB"/>
        </a:p>
      </dgm:t>
    </dgm:pt>
    <dgm:pt modelId="{C20E1C6B-0E56-451D-9692-09CD86557DAB}" type="pres">
      <dgm:prSet presAssocID="{FE8CCF57-789C-49A9-8255-98AAB4E94C4E}" presName="spacer" presStyleCnt="0"/>
      <dgm:spPr/>
    </dgm:pt>
    <dgm:pt modelId="{72FFF7C9-9E13-4626-83E2-D5A38D70E372}" type="pres">
      <dgm:prSet presAssocID="{98A6F51F-19A0-4719-91C0-950A2D82D984}" presName="parentText" presStyleLbl="node1" presStyleIdx="1" presStyleCnt="12">
        <dgm:presLayoutVars>
          <dgm:chMax val="0"/>
          <dgm:bulletEnabled val="1"/>
        </dgm:presLayoutVars>
      </dgm:prSet>
      <dgm:spPr/>
      <dgm:t>
        <a:bodyPr/>
        <a:lstStyle/>
        <a:p>
          <a:endParaRPr lang="en-GB"/>
        </a:p>
      </dgm:t>
    </dgm:pt>
    <dgm:pt modelId="{120520E0-7753-4FD6-A32D-77A4BCC7494F}" type="pres">
      <dgm:prSet presAssocID="{37E14CF8-21A2-4E7C-A1FA-C82A2529A1AD}" presName="spacer" presStyleCnt="0"/>
      <dgm:spPr/>
    </dgm:pt>
    <dgm:pt modelId="{32D358C8-224B-49FA-BFB3-E9818A9720D0}" type="pres">
      <dgm:prSet presAssocID="{B3804C5A-5196-4E7C-88CF-3EFD7F15923F}" presName="parentText" presStyleLbl="node1" presStyleIdx="2" presStyleCnt="12">
        <dgm:presLayoutVars>
          <dgm:chMax val="0"/>
          <dgm:bulletEnabled val="1"/>
        </dgm:presLayoutVars>
      </dgm:prSet>
      <dgm:spPr/>
      <dgm:t>
        <a:bodyPr/>
        <a:lstStyle/>
        <a:p>
          <a:endParaRPr lang="en-GB"/>
        </a:p>
      </dgm:t>
    </dgm:pt>
    <dgm:pt modelId="{8C2EC104-E0A2-49F6-AF9A-6591F6CB589E}" type="pres">
      <dgm:prSet presAssocID="{D3812A24-7B91-4FA1-A7CF-06295DA8F22A}" presName="spacer" presStyleCnt="0"/>
      <dgm:spPr/>
    </dgm:pt>
    <dgm:pt modelId="{888E8FE1-8198-4E16-A2D7-3BFEBA1B270D}" type="pres">
      <dgm:prSet presAssocID="{7A14C304-7587-4B2C-91E5-F324AE092EA0}" presName="parentText" presStyleLbl="node1" presStyleIdx="3" presStyleCnt="12">
        <dgm:presLayoutVars>
          <dgm:chMax val="0"/>
          <dgm:bulletEnabled val="1"/>
        </dgm:presLayoutVars>
      </dgm:prSet>
      <dgm:spPr/>
      <dgm:t>
        <a:bodyPr/>
        <a:lstStyle/>
        <a:p>
          <a:endParaRPr lang="en-GB"/>
        </a:p>
      </dgm:t>
    </dgm:pt>
    <dgm:pt modelId="{533B21A4-BD9D-4FBC-BF90-4E18B6D07F83}" type="pres">
      <dgm:prSet presAssocID="{DD2632DC-AE88-47E7-9024-2A66B4E694A0}" presName="spacer" presStyleCnt="0"/>
      <dgm:spPr/>
    </dgm:pt>
    <dgm:pt modelId="{B3AAD360-84CC-498D-A0F5-CDBE7BBFED94}" type="pres">
      <dgm:prSet presAssocID="{4FF04C5A-A95E-4EA9-B8B1-2CEFA7A47CB4}" presName="parentText" presStyleLbl="node1" presStyleIdx="4" presStyleCnt="12">
        <dgm:presLayoutVars>
          <dgm:chMax val="0"/>
          <dgm:bulletEnabled val="1"/>
        </dgm:presLayoutVars>
      </dgm:prSet>
      <dgm:spPr/>
      <dgm:t>
        <a:bodyPr/>
        <a:lstStyle/>
        <a:p>
          <a:endParaRPr lang="en-GB"/>
        </a:p>
      </dgm:t>
    </dgm:pt>
    <dgm:pt modelId="{FABC5FD3-F8A0-411E-8198-694B82F84A42}" type="pres">
      <dgm:prSet presAssocID="{E9BAC908-6AFA-44A3-9A8F-75388011F72C}" presName="spacer" presStyleCnt="0"/>
      <dgm:spPr/>
    </dgm:pt>
    <dgm:pt modelId="{5B90DA05-84A5-49AB-AA41-EC3D91C9C998}" type="pres">
      <dgm:prSet presAssocID="{F1274EAF-B57E-430F-A1DB-0B0EF8E237E5}" presName="parentText" presStyleLbl="node1" presStyleIdx="5" presStyleCnt="12">
        <dgm:presLayoutVars>
          <dgm:chMax val="0"/>
          <dgm:bulletEnabled val="1"/>
        </dgm:presLayoutVars>
      </dgm:prSet>
      <dgm:spPr/>
      <dgm:t>
        <a:bodyPr/>
        <a:lstStyle/>
        <a:p>
          <a:endParaRPr lang="en-GB"/>
        </a:p>
      </dgm:t>
    </dgm:pt>
    <dgm:pt modelId="{A07D31CC-F36E-4692-9723-10B509CC15F3}" type="pres">
      <dgm:prSet presAssocID="{5E7948B1-64C3-4D27-89C2-E829AB629EF3}" presName="spacer" presStyleCnt="0"/>
      <dgm:spPr/>
    </dgm:pt>
    <dgm:pt modelId="{66831C74-2D18-46E8-ACF4-9F31423F532E}" type="pres">
      <dgm:prSet presAssocID="{307D7F15-CCA2-4EB2-897F-9477528EC676}" presName="parentText" presStyleLbl="node1" presStyleIdx="6" presStyleCnt="12">
        <dgm:presLayoutVars>
          <dgm:chMax val="0"/>
          <dgm:bulletEnabled val="1"/>
        </dgm:presLayoutVars>
      </dgm:prSet>
      <dgm:spPr/>
      <dgm:t>
        <a:bodyPr/>
        <a:lstStyle/>
        <a:p>
          <a:endParaRPr lang="en-GB"/>
        </a:p>
      </dgm:t>
    </dgm:pt>
    <dgm:pt modelId="{67466186-3281-452F-A550-0C9D43AC5614}" type="pres">
      <dgm:prSet presAssocID="{A42D697D-5D4D-452B-8C9D-E0FFA9A32D0E}" presName="spacer" presStyleCnt="0"/>
      <dgm:spPr/>
    </dgm:pt>
    <dgm:pt modelId="{A99CE084-7ECA-487B-B32D-0F2C9A3A41E4}" type="pres">
      <dgm:prSet presAssocID="{79CA19D1-3216-4AA3-8047-5804BDFAE57E}" presName="parentText" presStyleLbl="node1" presStyleIdx="7" presStyleCnt="12">
        <dgm:presLayoutVars>
          <dgm:chMax val="0"/>
          <dgm:bulletEnabled val="1"/>
        </dgm:presLayoutVars>
      </dgm:prSet>
      <dgm:spPr/>
      <dgm:t>
        <a:bodyPr/>
        <a:lstStyle/>
        <a:p>
          <a:endParaRPr lang="en-GB"/>
        </a:p>
      </dgm:t>
    </dgm:pt>
    <dgm:pt modelId="{E5473A50-AE11-40B8-AB9B-8A4C719103A0}" type="pres">
      <dgm:prSet presAssocID="{B31BB102-4D88-44DF-B139-6998913B47B9}" presName="spacer" presStyleCnt="0"/>
      <dgm:spPr/>
    </dgm:pt>
    <dgm:pt modelId="{F9ECE314-74DA-44C5-B891-5E9C34D38E4F}" type="pres">
      <dgm:prSet presAssocID="{7A8844F7-B819-4BDC-9C87-7B8D876FF5AE}" presName="parentText" presStyleLbl="node1" presStyleIdx="8" presStyleCnt="12">
        <dgm:presLayoutVars>
          <dgm:chMax val="0"/>
          <dgm:bulletEnabled val="1"/>
        </dgm:presLayoutVars>
      </dgm:prSet>
      <dgm:spPr/>
      <dgm:t>
        <a:bodyPr/>
        <a:lstStyle/>
        <a:p>
          <a:endParaRPr lang="en-GB"/>
        </a:p>
      </dgm:t>
    </dgm:pt>
    <dgm:pt modelId="{F560F7F9-2D93-4DF4-A877-2328860B3F27}" type="pres">
      <dgm:prSet presAssocID="{5F62B183-C389-4310-9225-597F5D11C9B1}" presName="spacer" presStyleCnt="0"/>
      <dgm:spPr/>
    </dgm:pt>
    <dgm:pt modelId="{D7A26B8B-51B3-4E69-8226-8B4214C402D2}" type="pres">
      <dgm:prSet presAssocID="{3D7E7E92-C74F-4EEC-A892-CB56AEE0CC36}" presName="parentText" presStyleLbl="node1" presStyleIdx="9" presStyleCnt="12">
        <dgm:presLayoutVars>
          <dgm:chMax val="0"/>
          <dgm:bulletEnabled val="1"/>
        </dgm:presLayoutVars>
      </dgm:prSet>
      <dgm:spPr/>
      <dgm:t>
        <a:bodyPr/>
        <a:lstStyle/>
        <a:p>
          <a:endParaRPr lang="en-GB"/>
        </a:p>
      </dgm:t>
    </dgm:pt>
    <dgm:pt modelId="{6E191E78-3487-41DA-BC64-9905FA00ECB5}" type="pres">
      <dgm:prSet presAssocID="{78B46239-98F6-432E-B685-73F13E9CBC83}" presName="spacer" presStyleCnt="0"/>
      <dgm:spPr/>
    </dgm:pt>
    <dgm:pt modelId="{50BF78F2-EE21-4BAD-991E-45229B12F890}" type="pres">
      <dgm:prSet presAssocID="{9A5B2D7C-F86B-404F-A539-62343778A64F}" presName="parentText" presStyleLbl="node1" presStyleIdx="10" presStyleCnt="12">
        <dgm:presLayoutVars>
          <dgm:chMax val="0"/>
          <dgm:bulletEnabled val="1"/>
        </dgm:presLayoutVars>
      </dgm:prSet>
      <dgm:spPr/>
      <dgm:t>
        <a:bodyPr/>
        <a:lstStyle/>
        <a:p>
          <a:endParaRPr lang="en-GB"/>
        </a:p>
      </dgm:t>
    </dgm:pt>
    <dgm:pt modelId="{64073468-D897-4505-8715-A3852B78DD37}" type="pres">
      <dgm:prSet presAssocID="{502C1398-144F-44A5-8C9F-51DA3E54362B}" presName="spacer" presStyleCnt="0"/>
      <dgm:spPr/>
    </dgm:pt>
    <dgm:pt modelId="{D5C3C5F7-506B-41C4-B56E-2B3252D09647}" type="pres">
      <dgm:prSet presAssocID="{505940C8-4D6A-410D-A94D-98462D1A5055}" presName="parentText" presStyleLbl="node1" presStyleIdx="11" presStyleCnt="12">
        <dgm:presLayoutVars>
          <dgm:chMax val="0"/>
          <dgm:bulletEnabled val="1"/>
        </dgm:presLayoutVars>
      </dgm:prSet>
      <dgm:spPr/>
      <dgm:t>
        <a:bodyPr/>
        <a:lstStyle/>
        <a:p>
          <a:endParaRPr lang="en-GB"/>
        </a:p>
      </dgm:t>
    </dgm:pt>
  </dgm:ptLst>
  <dgm:cxnLst>
    <dgm:cxn modelId="{F1B4E540-B771-4934-9CEE-7552B01A50C7}" type="presOf" srcId="{4FF04C5A-A95E-4EA9-B8B1-2CEFA7A47CB4}" destId="{B3AAD360-84CC-498D-A0F5-CDBE7BBFED94}" srcOrd="0" destOrd="0" presId="urn:microsoft.com/office/officeart/2005/8/layout/vList2"/>
    <dgm:cxn modelId="{89F65969-ABA2-4AFF-83E4-62B33DC8FBA6}" type="presOf" srcId="{25BF8D53-6AB0-4BF7-9FA3-D0DFA22CC32D}" destId="{835F5384-C803-40F8-B669-F7E0A09FC0AA}" srcOrd="0" destOrd="0" presId="urn:microsoft.com/office/officeart/2005/8/layout/vList2"/>
    <dgm:cxn modelId="{3CB6BD57-6EE4-458D-B5CB-6216AE135E8E}" srcId="{25BF8D53-6AB0-4BF7-9FA3-D0DFA22CC32D}" destId="{4FF04C5A-A95E-4EA9-B8B1-2CEFA7A47CB4}" srcOrd="4" destOrd="0" parTransId="{CF8CA746-1B29-4688-AE60-6A17B2CAC755}" sibTransId="{E9BAC908-6AFA-44A3-9A8F-75388011F72C}"/>
    <dgm:cxn modelId="{F96C721D-2CEE-456D-827D-8138F51D6E00}" type="presOf" srcId="{7A14C304-7587-4B2C-91E5-F324AE092EA0}" destId="{888E8FE1-8198-4E16-A2D7-3BFEBA1B270D}" srcOrd="0" destOrd="0" presId="urn:microsoft.com/office/officeart/2005/8/layout/vList2"/>
    <dgm:cxn modelId="{00298241-1B01-4140-9A35-A9B990D6FBBC}" type="presOf" srcId="{7A8844F7-B819-4BDC-9C87-7B8D876FF5AE}" destId="{F9ECE314-74DA-44C5-B891-5E9C34D38E4F}" srcOrd="0" destOrd="0" presId="urn:microsoft.com/office/officeart/2005/8/layout/vList2"/>
    <dgm:cxn modelId="{E4DDBB83-A01C-407A-83D5-3E8DBE99B40F}" type="presOf" srcId="{F1274EAF-B57E-430F-A1DB-0B0EF8E237E5}" destId="{5B90DA05-84A5-49AB-AA41-EC3D91C9C998}" srcOrd="0" destOrd="0" presId="urn:microsoft.com/office/officeart/2005/8/layout/vList2"/>
    <dgm:cxn modelId="{63DD5CAF-8D48-4251-A3D5-76741C933CD4}" srcId="{25BF8D53-6AB0-4BF7-9FA3-D0DFA22CC32D}" destId="{505940C8-4D6A-410D-A94D-98462D1A5055}" srcOrd="11" destOrd="0" parTransId="{0B88A285-2FDA-4218-9F61-60A94E203B88}" sibTransId="{62EE4DD9-5A9D-4AB8-A3BE-125B6D80BF78}"/>
    <dgm:cxn modelId="{68D15B29-AAFB-499F-8039-9C555358A144}" srcId="{25BF8D53-6AB0-4BF7-9FA3-D0DFA22CC32D}" destId="{9A5B2D7C-F86B-404F-A539-62343778A64F}" srcOrd="10" destOrd="0" parTransId="{F739AF2E-DDED-4065-921D-9D531725C266}" sibTransId="{502C1398-144F-44A5-8C9F-51DA3E54362B}"/>
    <dgm:cxn modelId="{705BCEB6-7849-45B4-9BDE-487ACBD6D34B}" srcId="{25BF8D53-6AB0-4BF7-9FA3-D0DFA22CC32D}" destId="{7A14C304-7587-4B2C-91E5-F324AE092EA0}" srcOrd="3" destOrd="0" parTransId="{E6E36FE3-E129-4F8E-AB0C-3FFAAC70E79E}" sibTransId="{DD2632DC-AE88-47E7-9024-2A66B4E694A0}"/>
    <dgm:cxn modelId="{58C687EB-047C-4ADB-84DA-66E8B92FD0EB}" type="presOf" srcId="{505940C8-4D6A-410D-A94D-98462D1A5055}" destId="{D5C3C5F7-506B-41C4-B56E-2B3252D09647}" srcOrd="0" destOrd="0" presId="urn:microsoft.com/office/officeart/2005/8/layout/vList2"/>
    <dgm:cxn modelId="{A25B0CFA-5CD2-4F37-9A8A-F9C376F8B1D5}" srcId="{25BF8D53-6AB0-4BF7-9FA3-D0DFA22CC32D}" destId="{98A6F51F-19A0-4719-91C0-950A2D82D984}" srcOrd="1" destOrd="0" parTransId="{53D1E347-7572-4261-8B0D-1C454AF5EE1C}" sibTransId="{37E14CF8-21A2-4E7C-A1FA-C82A2529A1AD}"/>
    <dgm:cxn modelId="{7BBD3367-CFA7-4A01-8022-712FF07BD4BE}" srcId="{25BF8D53-6AB0-4BF7-9FA3-D0DFA22CC32D}" destId="{307D7F15-CCA2-4EB2-897F-9477528EC676}" srcOrd="6" destOrd="0" parTransId="{03B4071D-C791-4E7C-9673-46C05FEF1553}" sibTransId="{A42D697D-5D4D-452B-8C9D-E0FFA9A32D0E}"/>
    <dgm:cxn modelId="{07CEC480-A90E-4BC4-B519-23D25D17B199}" type="presOf" srcId="{3D7E7E92-C74F-4EEC-A892-CB56AEE0CC36}" destId="{D7A26B8B-51B3-4E69-8226-8B4214C402D2}" srcOrd="0" destOrd="0" presId="urn:microsoft.com/office/officeart/2005/8/layout/vList2"/>
    <dgm:cxn modelId="{7F047BC0-3C41-4B5A-8BD6-8C79A9F5AE76}" srcId="{25BF8D53-6AB0-4BF7-9FA3-D0DFA22CC32D}" destId="{7A8844F7-B819-4BDC-9C87-7B8D876FF5AE}" srcOrd="8" destOrd="0" parTransId="{E8C61880-76A0-48B3-8E96-4A8C79B613FF}" sibTransId="{5F62B183-C389-4310-9225-597F5D11C9B1}"/>
    <dgm:cxn modelId="{AF193808-E9F3-4125-A60B-329204A30B46}" srcId="{25BF8D53-6AB0-4BF7-9FA3-D0DFA22CC32D}" destId="{3D7E7E92-C74F-4EEC-A892-CB56AEE0CC36}" srcOrd="9" destOrd="0" parTransId="{8C2A5AF6-CA47-4836-8A5A-EFBCC45AE44D}" sibTransId="{78B46239-98F6-432E-B685-73F13E9CBC83}"/>
    <dgm:cxn modelId="{7DF04234-F58A-48BA-AACE-5EA6BEAE69E8}" type="presOf" srcId="{9A5B2D7C-F86B-404F-A539-62343778A64F}" destId="{50BF78F2-EE21-4BAD-991E-45229B12F890}" srcOrd="0" destOrd="0" presId="urn:microsoft.com/office/officeart/2005/8/layout/vList2"/>
    <dgm:cxn modelId="{7047EE3F-7D16-4EDC-A764-0CF33F321865}" srcId="{25BF8D53-6AB0-4BF7-9FA3-D0DFA22CC32D}" destId="{F3485647-28E9-491F-862C-CCCBEF5FE45C}" srcOrd="0" destOrd="0" parTransId="{FBFDB7DC-1AEE-4795-B607-3BA52263DFD8}" sibTransId="{FE8CCF57-789C-49A9-8255-98AAB4E94C4E}"/>
    <dgm:cxn modelId="{3BEBD62F-1A0F-438B-BE27-081ECC94B6D0}" srcId="{25BF8D53-6AB0-4BF7-9FA3-D0DFA22CC32D}" destId="{B3804C5A-5196-4E7C-88CF-3EFD7F15923F}" srcOrd="2" destOrd="0" parTransId="{D05E87C3-6A21-40C8-8384-66A813E7D7B5}" sibTransId="{D3812A24-7B91-4FA1-A7CF-06295DA8F22A}"/>
    <dgm:cxn modelId="{0B2D1A81-C902-4E17-B963-D1E245368E3D}" type="presOf" srcId="{98A6F51F-19A0-4719-91C0-950A2D82D984}" destId="{72FFF7C9-9E13-4626-83E2-D5A38D70E372}" srcOrd="0" destOrd="0" presId="urn:microsoft.com/office/officeart/2005/8/layout/vList2"/>
    <dgm:cxn modelId="{77B29DED-DCD3-4A56-A995-20E6ABB2DF84}" type="presOf" srcId="{79CA19D1-3216-4AA3-8047-5804BDFAE57E}" destId="{A99CE084-7ECA-487B-B32D-0F2C9A3A41E4}" srcOrd="0" destOrd="0" presId="urn:microsoft.com/office/officeart/2005/8/layout/vList2"/>
    <dgm:cxn modelId="{D49A95FD-9959-41A7-9B57-CCBF6EB3E5F1}" srcId="{25BF8D53-6AB0-4BF7-9FA3-D0DFA22CC32D}" destId="{79CA19D1-3216-4AA3-8047-5804BDFAE57E}" srcOrd="7" destOrd="0" parTransId="{EFBC9046-A53F-4AA3-AA60-5329683ECDE5}" sibTransId="{B31BB102-4D88-44DF-B139-6998913B47B9}"/>
    <dgm:cxn modelId="{2F5D80EA-281E-4E97-8FBD-084DA37F865F}" type="presOf" srcId="{307D7F15-CCA2-4EB2-897F-9477528EC676}" destId="{66831C74-2D18-46E8-ACF4-9F31423F532E}" srcOrd="0" destOrd="0" presId="urn:microsoft.com/office/officeart/2005/8/layout/vList2"/>
    <dgm:cxn modelId="{C8D87FDA-5BB8-443D-B362-663D5390CD8D}" srcId="{25BF8D53-6AB0-4BF7-9FA3-D0DFA22CC32D}" destId="{F1274EAF-B57E-430F-A1DB-0B0EF8E237E5}" srcOrd="5" destOrd="0" parTransId="{9ED94267-E973-4C8B-A0D5-DEF333DFD9CF}" sibTransId="{5E7948B1-64C3-4D27-89C2-E829AB629EF3}"/>
    <dgm:cxn modelId="{4E8043F0-F4AB-47FF-802A-0E081D00DB77}" type="presOf" srcId="{B3804C5A-5196-4E7C-88CF-3EFD7F15923F}" destId="{32D358C8-224B-49FA-BFB3-E9818A9720D0}" srcOrd="0" destOrd="0" presId="urn:microsoft.com/office/officeart/2005/8/layout/vList2"/>
    <dgm:cxn modelId="{6DB66E7B-195B-414B-B39E-2BFB2DC09750}" type="presOf" srcId="{F3485647-28E9-491F-862C-CCCBEF5FE45C}" destId="{1CC9B048-6670-4D2B-A3AF-1FB00212F5C5}" srcOrd="0" destOrd="0" presId="urn:microsoft.com/office/officeart/2005/8/layout/vList2"/>
    <dgm:cxn modelId="{E0766A95-D34C-4F76-9275-073F73FE3A6A}" type="presParOf" srcId="{835F5384-C803-40F8-B669-F7E0A09FC0AA}" destId="{1CC9B048-6670-4D2B-A3AF-1FB00212F5C5}" srcOrd="0" destOrd="0" presId="urn:microsoft.com/office/officeart/2005/8/layout/vList2"/>
    <dgm:cxn modelId="{664E52F7-CE3D-409C-90ED-98EA95A1BFE5}" type="presParOf" srcId="{835F5384-C803-40F8-B669-F7E0A09FC0AA}" destId="{C20E1C6B-0E56-451D-9692-09CD86557DAB}" srcOrd="1" destOrd="0" presId="urn:microsoft.com/office/officeart/2005/8/layout/vList2"/>
    <dgm:cxn modelId="{0E3672C2-03CC-4F78-AE8B-C3124516BCFE}" type="presParOf" srcId="{835F5384-C803-40F8-B669-F7E0A09FC0AA}" destId="{72FFF7C9-9E13-4626-83E2-D5A38D70E372}" srcOrd="2" destOrd="0" presId="urn:microsoft.com/office/officeart/2005/8/layout/vList2"/>
    <dgm:cxn modelId="{B3672AB4-E764-4684-A41C-4232EE764294}" type="presParOf" srcId="{835F5384-C803-40F8-B669-F7E0A09FC0AA}" destId="{120520E0-7753-4FD6-A32D-77A4BCC7494F}" srcOrd="3" destOrd="0" presId="urn:microsoft.com/office/officeart/2005/8/layout/vList2"/>
    <dgm:cxn modelId="{BEB82533-0038-41B4-B126-9FE85AAC1B25}" type="presParOf" srcId="{835F5384-C803-40F8-B669-F7E0A09FC0AA}" destId="{32D358C8-224B-49FA-BFB3-E9818A9720D0}" srcOrd="4" destOrd="0" presId="urn:microsoft.com/office/officeart/2005/8/layout/vList2"/>
    <dgm:cxn modelId="{4928602F-FFF2-4ECA-B920-FC8D2DA95710}" type="presParOf" srcId="{835F5384-C803-40F8-B669-F7E0A09FC0AA}" destId="{8C2EC104-E0A2-49F6-AF9A-6591F6CB589E}" srcOrd="5" destOrd="0" presId="urn:microsoft.com/office/officeart/2005/8/layout/vList2"/>
    <dgm:cxn modelId="{4C713CFF-0163-4D26-A1AE-6DA72B83E97C}" type="presParOf" srcId="{835F5384-C803-40F8-B669-F7E0A09FC0AA}" destId="{888E8FE1-8198-4E16-A2D7-3BFEBA1B270D}" srcOrd="6" destOrd="0" presId="urn:microsoft.com/office/officeart/2005/8/layout/vList2"/>
    <dgm:cxn modelId="{BA516FE6-3D92-46CA-A67C-B487BC982BC4}" type="presParOf" srcId="{835F5384-C803-40F8-B669-F7E0A09FC0AA}" destId="{533B21A4-BD9D-4FBC-BF90-4E18B6D07F83}" srcOrd="7" destOrd="0" presId="urn:microsoft.com/office/officeart/2005/8/layout/vList2"/>
    <dgm:cxn modelId="{717BB685-5790-46E1-9399-4D2BD707DBBC}" type="presParOf" srcId="{835F5384-C803-40F8-B669-F7E0A09FC0AA}" destId="{B3AAD360-84CC-498D-A0F5-CDBE7BBFED94}" srcOrd="8" destOrd="0" presId="urn:microsoft.com/office/officeart/2005/8/layout/vList2"/>
    <dgm:cxn modelId="{CC2B2240-D58D-460E-86C5-82B41601D1B9}" type="presParOf" srcId="{835F5384-C803-40F8-B669-F7E0A09FC0AA}" destId="{FABC5FD3-F8A0-411E-8198-694B82F84A42}" srcOrd="9" destOrd="0" presId="urn:microsoft.com/office/officeart/2005/8/layout/vList2"/>
    <dgm:cxn modelId="{06436C9C-B4D6-463C-9FE9-22E53A7D2EA7}" type="presParOf" srcId="{835F5384-C803-40F8-B669-F7E0A09FC0AA}" destId="{5B90DA05-84A5-49AB-AA41-EC3D91C9C998}" srcOrd="10" destOrd="0" presId="urn:microsoft.com/office/officeart/2005/8/layout/vList2"/>
    <dgm:cxn modelId="{CF66E0F6-9B01-4706-80E8-82760867CC9E}" type="presParOf" srcId="{835F5384-C803-40F8-B669-F7E0A09FC0AA}" destId="{A07D31CC-F36E-4692-9723-10B509CC15F3}" srcOrd="11" destOrd="0" presId="urn:microsoft.com/office/officeart/2005/8/layout/vList2"/>
    <dgm:cxn modelId="{B503A706-C275-4BCC-BCF1-B2CFA26206B6}" type="presParOf" srcId="{835F5384-C803-40F8-B669-F7E0A09FC0AA}" destId="{66831C74-2D18-46E8-ACF4-9F31423F532E}" srcOrd="12" destOrd="0" presId="urn:microsoft.com/office/officeart/2005/8/layout/vList2"/>
    <dgm:cxn modelId="{4E45D79A-490B-4A15-8DB8-D44AD731AB06}" type="presParOf" srcId="{835F5384-C803-40F8-B669-F7E0A09FC0AA}" destId="{67466186-3281-452F-A550-0C9D43AC5614}" srcOrd="13" destOrd="0" presId="urn:microsoft.com/office/officeart/2005/8/layout/vList2"/>
    <dgm:cxn modelId="{18DF96DC-76A3-4338-887B-9FA7729047BF}" type="presParOf" srcId="{835F5384-C803-40F8-B669-F7E0A09FC0AA}" destId="{A99CE084-7ECA-487B-B32D-0F2C9A3A41E4}" srcOrd="14" destOrd="0" presId="urn:microsoft.com/office/officeart/2005/8/layout/vList2"/>
    <dgm:cxn modelId="{59B1C4C9-5C76-49D2-A5FD-F1AA25236EE8}" type="presParOf" srcId="{835F5384-C803-40F8-B669-F7E0A09FC0AA}" destId="{E5473A50-AE11-40B8-AB9B-8A4C719103A0}" srcOrd="15" destOrd="0" presId="urn:microsoft.com/office/officeart/2005/8/layout/vList2"/>
    <dgm:cxn modelId="{164B3404-3F6B-47F3-A80C-B03A2FB725F6}" type="presParOf" srcId="{835F5384-C803-40F8-B669-F7E0A09FC0AA}" destId="{F9ECE314-74DA-44C5-B891-5E9C34D38E4F}" srcOrd="16" destOrd="0" presId="urn:microsoft.com/office/officeart/2005/8/layout/vList2"/>
    <dgm:cxn modelId="{B211580C-8112-4247-9AB7-D1D65B228E86}" type="presParOf" srcId="{835F5384-C803-40F8-B669-F7E0A09FC0AA}" destId="{F560F7F9-2D93-4DF4-A877-2328860B3F27}" srcOrd="17" destOrd="0" presId="urn:microsoft.com/office/officeart/2005/8/layout/vList2"/>
    <dgm:cxn modelId="{AED70B00-1A73-4958-80B3-3B39927A8EF9}" type="presParOf" srcId="{835F5384-C803-40F8-B669-F7E0A09FC0AA}" destId="{D7A26B8B-51B3-4E69-8226-8B4214C402D2}" srcOrd="18" destOrd="0" presId="urn:microsoft.com/office/officeart/2005/8/layout/vList2"/>
    <dgm:cxn modelId="{44003D74-FD61-4821-AA81-D7B370EC7D64}" type="presParOf" srcId="{835F5384-C803-40F8-B669-F7E0A09FC0AA}" destId="{6E191E78-3487-41DA-BC64-9905FA00ECB5}" srcOrd="19" destOrd="0" presId="urn:microsoft.com/office/officeart/2005/8/layout/vList2"/>
    <dgm:cxn modelId="{2AD9E492-80A4-4DA5-A923-E8FF10E7F312}" type="presParOf" srcId="{835F5384-C803-40F8-B669-F7E0A09FC0AA}" destId="{50BF78F2-EE21-4BAD-991E-45229B12F890}" srcOrd="20" destOrd="0" presId="urn:microsoft.com/office/officeart/2005/8/layout/vList2"/>
    <dgm:cxn modelId="{4CBD1EBD-CB83-4B43-A3C8-7B6C8AAAA0EF}" type="presParOf" srcId="{835F5384-C803-40F8-B669-F7E0A09FC0AA}" destId="{64073468-D897-4505-8715-A3852B78DD37}" srcOrd="21" destOrd="0" presId="urn:microsoft.com/office/officeart/2005/8/layout/vList2"/>
    <dgm:cxn modelId="{D11096B3-A431-4882-B076-E6C9E6E1E34A}" type="presParOf" srcId="{835F5384-C803-40F8-B669-F7E0A09FC0AA}" destId="{D5C3C5F7-506B-41C4-B56E-2B3252D09647}" srcOrd="2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9EB7DF-0A89-4E72-AD71-56380C1AEF48}"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619672C3-40FD-495E-B601-8A602FDF2CAD}">
      <dgm:prSet/>
      <dgm:spPr/>
      <dgm:t>
        <a:bodyPr/>
        <a:lstStyle/>
        <a:p>
          <a:r>
            <a:rPr lang="en-GB" dirty="0"/>
            <a:t>This football Academy session was well attended,</a:t>
          </a:r>
          <a:endParaRPr lang="en-US" dirty="0"/>
        </a:p>
      </dgm:t>
    </dgm:pt>
    <dgm:pt modelId="{BF44F596-6081-426C-8239-1671794A3AF5}" type="parTrans" cxnId="{6D6A7DE6-9545-4573-9915-7DC3AD462531}">
      <dgm:prSet/>
      <dgm:spPr/>
      <dgm:t>
        <a:bodyPr/>
        <a:lstStyle/>
        <a:p>
          <a:endParaRPr lang="en-US"/>
        </a:p>
      </dgm:t>
    </dgm:pt>
    <dgm:pt modelId="{FABA6D1F-2120-442B-82F9-E82709E2BE41}" type="sibTrans" cxnId="{6D6A7DE6-9545-4573-9915-7DC3AD462531}">
      <dgm:prSet/>
      <dgm:spPr/>
      <dgm:t>
        <a:bodyPr/>
        <a:lstStyle/>
        <a:p>
          <a:endParaRPr lang="en-US"/>
        </a:p>
      </dgm:t>
    </dgm:pt>
    <dgm:pt modelId="{7ED0862D-4B39-480D-AB39-BD3907D521EF}">
      <dgm:prSet/>
      <dgm:spPr/>
      <dgm:t>
        <a:bodyPr/>
        <a:lstStyle/>
        <a:p>
          <a:r>
            <a:rPr lang="en-GB"/>
            <a:t>The young people learned lots of new skills, Passing , Dribbling , Target practice and mini Games.</a:t>
          </a:r>
          <a:endParaRPr lang="en-US"/>
        </a:p>
      </dgm:t>
    </dgm:pt>
    <dgm:pt modelId="{97820E37-26EC-4E3D-B611-0D7243A8D66E}" type="parTrans" cxnId="{E3A51949-9E06-4082-B66D-AA87A20699C3}">
      <dgm:prSet/>
      <dgm:spPr/>
      <dgm:t>
        <a:bodyPr/>
        <a:lstStyle/>
        <a:p>
          <a:endParaRPr lang="en-US"/>
        </a:p>
      </dgm:t>
    </dgm:pt>
    <dgm:pt modelId="{30455FAA-3A61-4E89-804E-8E8CA6C81992}" type="sibTrans" cxnId="{E3A51949-9E06-4082-B66D-AA87A20699C3}">
      <dgm:prSet/>
      <dgm:spPr/>
      <dgm:t>
        <a:bodyPr/>
        <a:lstStyle/>
        <a:p>
          <a:endParaRPr lang="en-US"/>
        </a:p>
      </dgm:t>
    </dgm:pt>
    <dgm:pt modelId="{C88F49D0-0161-4685-9155-70CF16085219}" type="pres">
      <dgm:prSet presAssocID="{729EB7DF-0A89-4E72-AD71-56380C1AEF48}" presName="hierChild1" presStyleCnt="0">
        <dgm:presLayoutVars>
          <dgm:chPref val="1"/>
          <dgm:dir/>
          <dgm:animOne val="branch"/>
          <dgm:animLvl val="lvl"/>
          <dgm:resizeHandles/>
        </dgm:presLayoutVars>
      </dgm:prSet>
      <dgm:spPr/>
      <dgm:t>
        <a:bodyPr/>
        <a:lstStyle/>
        <a:p>
          <a:endParaRPr lang="en-GB"/>
        </a:p>
      </dgm:t>
    </dgm:pt>
    <dgm:pt modelId="{644977C2-FA02-44F5-BCAE-915A60938BB5}" type="pres">
      <dgm:prSet presAssocID="{619672C3-40FD-495E-B601-8A602FDF2CAD}" presName="hierRoot1" presStyleCnt="0"/>
      <dgm:spPr/>
    </dgm:pt>
    <dgm:pt modelId="{BC7E39D5-CA15-44A7-9F3A-612D4FD2AB42}" type="pres">
      <dgm:prSet presAssocID="{619672C3-40FD-495E-B601-8A602FDF2CAD}" presName="composite" presStyleCnt="0"/>
      <dgm:spPr/>
    </dgm:pt>
    <dgm:pt modelId="{1B2DE84D-C170-41F3-AB58-6EFC7D4CDF1A}" type="pres">
      <dgm:prSet presAssocID="{619672C3-40FD-495E-B601-8A602FDF2CAD}" presName="background" presStyleLbl="node0" presStyleIdx="0" presStyleCnt="2"/>
      <dgm:spPr/>
    </dgm:pt>
    <dgm:pt modelId="{C1B35449-C193-4DF7-B64F-0F0B9796228E}" type="pres">
      <dgm:prSet presAssocID="{619672C3-40FD-495E-B601-8A602FDF2CAD}" presName="text" presStyleLbl="fgAcc0" presStyleIdx="0" presStyleCnt="2">
        <dgm:presLayoutVars>
          <dgm:chPref val="3"/>
        </dgm:presLayoutVars>
      </dgm:prSet>
      <dgm:spPr/>
      <dgm:t>
        <a:bodyPr/>
        <a:lstStyle/>
        <a:p>
          <a:endParaRPr lang="en-GB"/>
        </a:p>
      </dgm:t>
    </dgm:pt>
    <dgm:pt modelId="{08DBA065-0BFA-4B58-B583-99E15CDE4BF8}" type="pres">
      <dgm:prSet presAssocID="{619672C3-40FD-495E-B601-8A602FDF2CAD}" presName="hierChild2" presStyleCnt="0"/>
      <dgm:spPr/>
    </dgm:pt>
    <dgm:pt modelId="{8A7D199A-94A8-4311-954E-4DDB9B3D5602}" type="pres">
      <dgm:prSet presAssocID="{7ED0862D-4B39-480D-AB39-BD3907D521EF}" presName="hierRoot1" presStyleCnt="0"/>
      <dgm:spPr/>
    </dgm:pt>
    <dgm:pt modelId="{F754AE21-EF93-4255-A9C4-C9CC27987508}" type="pres">
      <dgm:prSet presAssocID="{7ED0862D-4B39-480D-AB39-BD3907D521EF}" presName="composite" presStyleCnt="0"/>
      <dgm:spPr/>
    </dgm:pt>
    <dgm:pt modelId="{757BF1CC-FC38-4CFA-B9A6-635FBBD9D05A}" type="pres">
      <dgm:prSet presAssocID="{7ED0862D-4B39-480D-AB39-BD3907D521EF}" presName="background" presStyleLbl="node0" presStyleIdx="1" presStyleCnt="2"/>
      <dgm:spPr/>
    </dgm:pt>
    <dgm:pt modelId="{2DF64FAF-26E6-4E97-BCBB-0B77FFC4D464}" type="pres">
      <dgm:prSet presAssocID="{7ED0862D-4B39-480D-AB39-BD3907D521EF}" presName="text" presStyleLbl="fgAcc0" presStyleIdx="1" presStyleCnt="2">
        <dgm:presLayoutVars>
          <dgm:chPref val="3"/>
        </dgm:presLayoutVars>
      </dgm:prSet>
      <dgm:spPr/>
      <dgm:t>
        <a:bodyPr/>
        <a:lstStyle/>
        <a:p>
          <a:endParaRPr lang="en-GB"/>
        </a:p>
      </dgm:t>
    </dgm:pt>
    <dgm:pt modelId="{25D6EAEC-6C6E-4FCE-B7F5-5F73DF92BDB3}" type="pres">
      <dgm:prSet presAssocID="{7ED0862D-4B39-480D-AB39-BD3907D521EF}" presName="hierChild2" presStyleCnt="0"/>
      <dgm:spPr/>
    </dgm:pt>
  </dgm:ptLst>
  <dgm:cxnLst>
    <dgm:cxn modelId="{96B17E0A-47B4-4A56-85B3-431D8ECAAC7B}" type="presOf" srcId="{7ED0862D-4B39-480D-AB39-BD3907D521EF}" destId="{2DF64FAF-26E6-4E97-BCBB-0B77FFC4D464}" srcOrd="0" destOrd="0" presId="urn:microsoft.com/office/officeart/2005/8/layout/hierarchy1"/>
    <dgm:cxn modelId="{A93AB2B6-469D-4F90-B0EE-CC6DED73B848}" type="presOf" srcId="{729EB7DF-0A89-4E72-AD71-56380C1AEF48}" destId="{C88F49D0-0161-4685-9155-70CF16085219}" srcOrd="0" destOrd="0" presId="urn:microsoft.com/office/officeart/2005/8/layout/hierarchy1"/>
    <dgm:cxn modelId="{0C4507D8-8E6F-4407-B0D9-F58572203105}" type="presOf" srcId="{619672C3-40FD-495E-B601-8A602FDF2CAD}" destId="{C1B35449-C193-4DF7-B64F-0F0B9796228E}" srcOrd="0" destOrd="0" presId="urn:microsoft.com/office/officeart/2005/8/layout/hierarchy1"/>
    <dgm:cxn modelId="{E3A51949-9E06-4082-B66D-AA87A20699C3}" srcId="{729EB7DF-0A89-4E72-AD71-56380C1AEF48}" destId="{7ED0862D-4B39-480D-AB39-BD3907D521EF}" srcOrd="1" destOrd="0" parTransId="{97820E37-26EC-4E3D-B611-0D7243A8D66E}" sibTransId="{30455FAA-3A61-4E89-804E-8E8CA6C81992}"/>
    <dgm:cxn modelId="{6D6A7DE6-9545-4573-9915-7DC3AD462531}" srcId="{729EB7DF-0A89-4E72-AD71-56380C1AEF48}" destId="{619672C3-40FD-495E-B601-8A602FDF2CAD}" srcOrd="0" destOrd="0" parTransId="{BF44F596-6081-426C-8239-1671794A3AF5}" sibTransId="{FABA6D1F-2120-442B-82F9-E82709E2BE41}"/>
    <dgm:cxn modelId="{05B9901F-2287-4938-AE24-05E80C43FB32}" type="presParOf" srcId="{C88F49D0-0161-4685-9155-70CF16085219}" destId="{644977C2-FA02-44F5-BCAE-915A60938BB5}" srcOrd="0" destOrd="0" presId="urn:microsoft.com/office/officeart/2005/8/layout/hierarchy1"/>
    <dgm:cxn modelId="{6E845C4C-AFDA-4890-8F0D-1A5844737FD7}" type="presParOf" srcId="{644977C2-FA02-44F5-BCAE-915A60938BB5}" destId="{BC7E39D5-CA15-44A7-9F3A-612D4FD2AB42}" srcOrd="0" destOrd="0" presId="urn:microsoft.com/office/officeart/2005/8/layout/hierarchy1"/>
    <dgm:cxn modelId="{CD1E46FC-A44F-4565-8130-11D4A5F0C51D}" type="presParOf" srcId="{BC7E39D5-CA15-44A7-9F3A-612D4FD2AB42}" destId="{1B2DE84D-C170-41F3-AB58-6EFC7D4CDF1A}" srcOrd="0" destOrd="0" presId="urn:microsoft.com/office/officeart/2005/8/layout/hierarchy1"/>
    <dgm:cxn modelId="{24740858-A749-45BA-9A93-9C5E5B589B41}" type="presParOf" srcId="{BC7E39D5-CA15-44A7-9F3A-612D4FD2AB42}" destId="{C1B35449-C193-4DF7-B64F-0F0B9796228E}" srcOrd="1" destOrd="0" presId="urn:microsoft.com/office/officeart/2005/8/layout/hierarchy1"/>
    <dgm:cxn modelId="{AA657ABB-C03E-4D11-A064-E2D7DB533B20}" type="presParOf" srcId="{644977C2-FA02-44F5-BCAE-915A60938BB5}" destId="{08DBA065-0BFA-4B58-B583-99E15CDE4BF8}" srcOrd="1" destOrd="0" presId="urn:microsoft.com/office/officeart/2005/8/layout/hierarchy1"/>
    <dgm:cxn modelId="{BC534501-8A73-44DE-8765-BCA3C2BAC4EB}" type="presParOf" srcId="{C88F49D0-0161-4685-9155-70CF16085219}" destId="{8A7D199A-94A8-4311-954E-4DDB9B3D5602}" srcOrd="1" destOrd="0" presId="urn:microsoft.com/office/officeart/2005/8/layout/hierarchy1"/>
    <dgm:cxn modelId="{A3B9536A-8C71-4D5C-8ACD-2C3938856CAC}" type="presParOf" srcId="{8A7D199A-94A8-4311-954E-4DDB9B3D5602}" destId="{F754AE21-EF93-4255-A9C4-C9CC27987508}" srcOrd="0" destOrd="0" presId="urn:microsoft.com/office/officeart/2005/8/layout/hierarchy1"/>
    <dgm:cxn modelId="{D95B6AEF-FD96-49E4-9A80-75A93F84A2AF}" type="presParOf" srcId="{F754AE21-EF93-4255-A9C4-C9CC27987508}" destId="{757BF1CC-FC38-4CFA-B9A6-635FBBD9D05A}" srcOrd="0" destOrd="0" presId="urn:microsoft.com/office/officeart/2005/8/layout/hierarchy1"/>
    <dgm:cxn modelId="{94FBE6FD-3AC4-4C2E-B9BD-6D25ED7E8A48}" type="presParOf" srcId="{F754AE21-EF93-4255-A9C4-C9CC27987508}" destId="{2DF64FAF-26E6-4E97-BCBB-0B77FFC4D464}" srcOrd="1" destOrd="0" presId="urn:microsoft.com/office/officeart/2005/8/layout/hierarchy1"/>
    <dgm:cxn modelId="{EB1B8EA8-964B-4B3F-ABC6-0B3C11EAFF1A}" type="presParOf" srcId="{8A7D199A-94A8-4311-954E-4DDB9B3D5602}" destId="{25D6EAEC-6C6E-4FCE-B7F5-5F73DF92BDB3}"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D70282-7F29-49C6-ACB0-ECB4150A2BA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B6B83AE-CFD1-4169-AD76-C42EB12E3B63}">
      <dgm:prSet/>
      <dgm:spPr/>
      <dgm:t>
        <a:bodyPr/>
        <a:lstStyle/>
        <a:p>
          <a:r>
            <a:rPr lang="en-GB"/>
            <a:t>We enjoyed a residential to Fairburn Activity Centre.</a:t>
          </a:r>
          <a:endParaRPr lang="en-US"/>
        </a:p>
      </dgm:t>
    </dgm:pt>
    <dgm:pt modelId="{0A85C4D7-F1E2-4523-8AF2-552967BEAC9D}" type="parTrans" cxnId="{D35827C0-F859-4D30-AEDA-FA931515F8C6}">
      <dgm:prSet/>
      <dgm:spPr/>
      <dgm:t>
        <a:bodyPr/>
        <a:lstStyle/>
        <a:p>
          <a:endParaRPr lang="en-US"/>
        </a:p>
      </dgm:t>
    </dgm:pt>
    <dgm:pt modelId="{EA5C14AC-460A-4B5A-B1D7-C4FB10915010}" type="sibTrans" cxnId="{D35827C0-F859-4D30-AEDA-FA931515F8C6}">
      <dgm:prSet/>
      <dgm:spPr/>
      <dgm:t>
        <a:bodyPr/>
        <a:lstStyle/>
        <a:p>
          <a:endParaRPr lang="en-US"/>
        </a:p>
      </dgm:t>
    </dgm:pt>
    <dgm:pt modelId="{0AC7283E-A677-420A-B446-410E71CF13AF}">
      <dgm:prSet/>
      <dgm:spPr/>
      <dgm:t>
        <a:bodyPr/>
        <a:lstStyle/>
        <a:p>
          <a:endParaRPr lang="en-GB" dirty="0"/>
        </a:p>
        <a:p>
          <a:r>
            <a:rPr lang="en-GB" dirty="0"/>
            <a:t> This was the highlight of the Summer    programme.</a:t>
          </a:r>
          <a:endParaRPr lang="en-US" dirty="0"/>
        </a:p>
      </dgm:t>
    </dgm:pt>
    <dgm:pt modelId="{671EFED0-7E1A-42CE-AAD8-0C6E52DA50B9}" type="parTrans" cxnId="{943D199A-3DA7-496B-8128-4F47AA5D732F}">
      <dgm:prSet/>
      <dgm:spPr/>
      <dgm:t>
        <a:bodyPr/>
        <a:lstStyle/>
        <a:p>
          <a:endParaRPr lang="en-US"/>
        </a:p>
      </dgm:t>
    </dgm:pt>
    <dgm:pt modelId="{E6C347A6-FE53-4D40-BBA7-5F98EA49733F}" type="sibTrans" cxnId="{943D199A-3DA7-496B-8128-4F47AA5D732F}">
      <dgm:prSet/>
      <dgm:spPr/>
      <dgm:t>
        <a:bodyPr/>
        <a:lstStyle/>
        <a:p>
          <a:endParaRPr lang="en-US"/>
        </a:p>
      </dgm:t>
    </dgm:pt>
    <dgm:pt modelId="{2CBA246D-6A5E-476F-B2A2-4058DAE02AE6}">
      <dgm:prSet/>
      <dgm:spPr/>
      <dgm:t>
        <a:bodyPr/>
        <a:lstStyle/>
        <a:p>
          <a:r>
            <a:rPr lang="en-GB"/>
            <a:t>Young people took part in, Crate Stacking, Canoeing, Bubble Football, Archery, Football, Raft Building, Orienteering, Bushcraft.</a:t>
          </a:r>
          <a:endParaRPr lang="en-US"/>
        </a:p>
      </dgm:t>
    </dgm:pt>
    <dgm:pt modelId="{B31C0121-30FF-4621-BE21-E432D70911EA}" type="parTrans" cxnId="{790F8788-6D4D-42C8-B5A3-499F835E6FE9}">
      <dgm:prSet/>
      <dgm:spPr/>
      <dgm:t>
        <a:bodyPr/>
        <a:lstStyle/>
        <a:p>
          <a:endParaRPr lang="en-US"/>
        </a:p>
      </dgm:t>
    </dgm:pt>
    <dgm:pt modelId="{01E87CE2-1FEE-4804-B1E6-80BBBA1FDE18}" type="sibTrans" cxnId="{790F8788-6D4D-42C8-B5A3-499F835E6FE9}">
      <dgm:prSet/>
      <dgm:spPr/>
      <dgm:t>
        <a:bodyPr/>
        <a:lstStyle/>
        <a:p>
          <a:endParaRPr lang="en-US"/>
        </a:p>
      </dgm:t>
    </dgm:pt>
    <dgm:pt modelId="{9037B160-EEA2-4E2E-B97A-E5B18962218E}">
      <dgm:prSet/>
      <dgm:spPr/>
      <dgm:t>
        <a:bodyPr/>
        <a:lstStyle/>
        <a:p>
          <a:r>
            <a:rPr lang="en-GB"/>
            <a:t>Young people created a TikTok – video below.</a:t>
          </a:r>
          <a:endParaRPr lang="en-US"/>
        </a:p>
      </dgm:t>
    </dgm:pt>
    <dgm:pt modelId="{A15E8F19-226A-4D39-A037-CFC5AA5BF8F3}" type="parTrans" cxnId="{BB789F36-9112-4295-B0A2-EADF8576CE9E}">
      <dgm:prSet/>
      <dgm:spPr/>
      <dgm:t>
        <a:bodyPr/>
        <a:lstStyle/>
        <a:p>
          <a:endParaRPr lang="en-US"/>
        </a:p>
      </dgm:t>
    </dgm:pt>
    <dgm:pt modelId="{89639E63-E725-40CD-9242-AD3E7C5213C3}" type="sibTrans" cxnId="{BB789F36-9112-4295-B0A2-EADF8576CE9E}">
      <dgm:prSet/>
      <dgm:spPr/>
      <dgm:t>
        <a:bodyPr/>
        <a:lstStyle/>
        <a:p>
          <a:endParaRPr lang="en-US"/>
        </a:p>
      </dgm:t>
    </dgm:pt>
    <dgm:pt modelId="{5F296661-1064-4F6B-8577-26769C7DF941}" type="pres">
      <dgm:prSet presAssocID="{25D70282-7F29-49C6-ACB0-ECB4150A2BA1}" presName="vert0" presStyleCnt="0">
        <dgm:presLayoutVars>
          <dgm:dir/>
          <dgm:animOne val="branch"/>
          <dgm:animLvl val="lvl"/>
        </dgm:presLayoutVars>
      </dgm:prSet>
      <dgm:spPr/>
      <dgm:t>
        <a:bodyPr/>
        <a:lstStyle/>
        <a:p>
          <a:endParaRPr lang="en-GB"/>
        </a:p>
      </dgm:t>
    </dgm:pt>
    <dgm:pt modelId="{433E4012-6896-449C-ADE6-C484A652CA65}" type="pres">
      <dgm:prSet presAssocID="{FB6B83AE-CFD1-4169-AD76-C42EB12E3B63}" presName="thickLine" presStyleLbl="alignNode1" presStyleIdx="0" presStyleCnt="4"/>
      <dgm:spPr/>
    </dgm:pt>
    <dgm:pt modelId="{8C4D51A6-315A-4821-A0C9-D244292CB2BB}" type="pres">
      <dgm:prSet presAssocID="{FB6B83AE-CFD1-4169-AD76-C42EB12E3B63}" presName="horz1" presStyleCnt="0"/>
      <dgm:spPr/>
    </dgm:pt>
    <dgm:pt modelId="{126045DF-73EE-4DBF-BE74-0C9FA35CA710}" type="pres">
      <dgm:prSet presAssocID="{FB6B83AE-CFD1-4169-AD76-C42EB12E3B63}" presName="tx1" presStyleLbl="revTx" presStyleIdx="0" presStyleCnt="4"/>
      <dgm:spPr/>
      <dgm:t>
        <a:bodyPr/>
        <a:lstStyle/>
        <a:p>
          <a:endParaRPr lang="en-GB"/>
        </a:p>
      </dgm:t>
    </dgm:pt>
    <dgm:pt modelId="{0AA7C6A9-CBC3-4185-9A28-EA266F32A24F}" type="pres">
      <dgm:prSet presAssocID="{FB6B83AE-CFD1-4169-AD76-C42EB12E3B63}" presName="vert1" presStyleCnt="0"/>
      <dgm:spPr/>
    </dgm:pt>
    <dgm:pt modelId="{AE673883-0103-4DFE-A1F8-05EB921BD9CB}" type="pres">
      <dgm:prSet presAssocID="{0AC7283E-A677-420A-B446-410E71CF13AF}" presName="thickLine" presStyleLbl="alignNode1" presStyleIdx="1" presStyleCnt="4"/>
      <dgm:spPr/>
    </dgm:pt>
    <dgm:pt modelId="{1CC81278-6FBC-4796-8BCA-6017C66D0DF3}" type="pres">
      <dgm:prSet presAssocID="{0AC7283E-A677-420A-B446-410E71CF13AF}" presName="horz1" presStyleCnt="0"/>
      <dgm:spPr/>
    </dgm:pt>
    <dgm:pt modelId="{44A0F8E8-913A-46D4-ABA3-B603CDE1F9B1}" type="pres">
      <dgm:prSet presAssocID="{0AC7283E-A677-420A-B446-410E71CF13AF}" presName="tx1" presStyleLbl="revTx" presStyleIdx="1" presStyleCnt="4"/>
      <dgm:spPr/>
      <dgm:t>
        <a:bodyPr/>
        <a:lstStyle/>
        <a:p>
          <a:endParaRPr lang="en-GB"/>
        </a:p>
      </dgm:t>
    </dgm:pt>
    <dgm:pt modelId="{4FE8DD80-BF6F-4FD9-AE28-1A98E91F457B}" type="pres">
      <dgm:prSet presAssocID="{0AC7283E-A677-420A-B446-410E71CF13AF}" presName="vert1" presStyleCnt="0"/>
      <dgm:spPr/>
    </dgm:pt>
    <dgm:pt modelId="{ECFB5EC0-5337-4BC4-A902-6983BDF4CBA2}" type="pres">
      <dgm:prSet presAssocID="{2CBA246D-6A5E-476F-B2A2-4058DAE02AE6}" presName="thickLine" presStyleLbl="alignNode1" presStyleIdx="2" presStyleCnt="4"/>
      <dgm:spPr/>
    </dgm:pt>
    <dgm:pt modelId="{F1B82222-0BAA-4C9D-9BC2-36CF016D053E}" type="pres">
      <dgm:prSet presAssocID="{2CBA246D-6A5E-476F-B2A2-4058DAE02AE6}" presName="horz1" presStyleCnt="0"/>
      <dgm:spPr/>
    </dgm:pt>
    <dgm:pt modelId="{96A84BA1-4952-4002-94AD-10B3B3097D4A}" type="pres">
      <dgm:prSet presAssocID="{2CBA246D-6A5E-476F-B2A2-4058DAE02AE6}" presName="tx1" presStyleLbl="revTx" presStyleIdx="2" presStyleCnt="4"/>
      <dgm:spPr/>
      <dgm:t>
        <a:bodyPr/>
        <a:lstStyle/>
        <a:p>
          <a:endParaRPr lang="en-GB"/>
        </a:p>
      </dgm:t>
    </dgm:pt>
    <dgm:pt modelId="{DA730565-EAD0-42CC-8F87-A68C45C54C46}" type="pres">
      <dgm:prSet presAssocID="{2CBA246D-6A5E-476F-B2A2-4058DAE02AE6}" presName="vert1" presStyleCnt="0"/>
      <dgm:spPr/>
    </dgm:pt>
    <dgm:pt modelId="{7F11A9A0-D00E-42A5-9CC4-5945A10CEA73}" type="pres">
      <dgm:prSet presAssocID="{9037B160-EEA2-4E2E-B97A-E5B18962218E}" presName="thickLine" presStyleLbl="alignNode1" presStyleIdx="3" presStyleCnt="4"/>
      <dgm:spPr/>
    </dgm:pt>
    <dgm:pt modelId="{A729DBEC-0473-4B5D-8975-0D41FA687B4D}" type="pres">
      <dgm:prSet presAssocID="{9037B160-EEA2-4E2E-B97A-E5B18962218E}" presName="horz1" presStyleCnt="0"/>
      <dgm:spPr/>
    </dgm:pt>
    <dgm:pt modelId="{2F520F8C-8E03-4B64-A538-253621ECD5D3}" type="pres">
      <dgm:prSet presAssocID="{9037B160-EEA2-4E2E-B97A-E5B18962218E}" presName="tx1" presStyleLbl="revTx" presStyleIdx="3" presStyleCnt="4"/>
      <dgm:spPr/>
      <dgm:t>
        <a:bodyPr/>
        <a:lstStyle/>
        <a:p>
          <a:endParaRPr lang="en-GB"/>
        </a:p>
      </dgm:t>
    </dgm:pt>
    <dgm:pt modelId="{A7D70565-210B-4BE0-BB63-64EBF8CB95AB}" type="pres">
      <dgm:prSet presAssocID="{9037B160-EEA2-4E2E-B97A-E5B18962218E}" presName="vert1" presStyleCnt="0"/>
      <dgm:spPr/>
    </dgm:pt>
  </dgm:ptLst>
  <dgm:cxnLst>
    <dgm:cxn modelId="{790F8788-6D4D-42C8-B5A3-499F835E6FE9}" srcId="{25D70282-7F29-49C6-ACB0-ECB4150A2BA1}" destId="{2CBA246D-6A5E-476F-B2A2-4058DAE02AE6}" srcOrd="2" destOrd="0" parTransId="{B31C0121-30FF-4621-BE21-E432D70911EA}" sibTransId="{01E87CE2-1FEE-4804-B1E6-80BBBA1FDE18}"/>
    <dgm:cxn modelId="{D35827C0-F859-4D30-AEDA-FA931515F8C6}" srcId="{25D70282-7F29-49C6-ACB0-ECB4150A2BA1}" destId="{FB6B83AE-CFD1-4169-AD76-C42EB12E3B63}" srcOrd="0" destOrd="0" parTransId="{0A85C4D7-F1E2-4523-8AF2-552967BEAC9D}" sibTransId="{EA5C14AC-460A-4B5A-B1D7-C4FB10915010}"/>
    <dgm:cxn modelId="{0C5DA8C0-7B08-4BA4-A4B5-07EA5F27B3DE}" type="presOf" srcId="{0AC7283E-A677-420A-B446-410E71CF13AF}" destId="{44A0F8E8-913A-46D4-ABA3-B603CDE1F9B1}" srcOrd="0" destOrd="0" presId="urn:microsoft.com/office/officeart/2008/layout/LinedList"/>
    <dgm:cxn modelId="{D90D5867-65B7-4A9A-AAAB-1F5855DD373F}" type="presOf" srcId="{FB6B83AE-CFD1-4169-AD76-C42EB12E3B63}" destId="{126045DF-73EE-4DBF-BE74-0C9FA35CA710}" srcOrd="0" destOrd="0" presId="urn:microsoft.com/office/officeart/2008/layout/LinedList"/>
    <dgm:cxn modelId="{943D199A-3DA7-496B-8128-4F47AA5D732F}" srcId="{25D70282-7F29-49C6-ACB0-ECB4150A2BA1}" destId="{0AC7283E-A677-420A-B446-410E71CF13AF}" srcOrd="1" destOrd="0" parTransId="{671EFED0-7E1A-42CE-AAD8-0C6E52DA50B9}" sibTransId="{E6C347A6-FE53-4D40-BBA7-5F98EA49733F}"/>
    <dgm:cxn modelId="{B6CAD243-BB99-4A0B-9F63-D7E71A068D73}" type="presOf" srcId="{25D70282-7F29-49C6-ACB0-ECB4150A2BA1}" destId="{5F296661-1064-4F6B-8577-26769C7DF941}" srcOrd="0" destOrd="0" presId="urn:microsoft.com/office/officeart/2008/layout/LinedList"/>
    <dgm:cxn modelId="{A0BDFC6E-E3BA-460C-8F50-30E4FC52A6E0}" type="presOf" srcId="{9037B160-EEA2-4E2E-B97A-E5B18962218E}" destId="{2F520F8C-8E03-4B64-A538-253621ECD5D3}" srcOrd="0" destOrd="0" presId="urn:microsoft.com/office/officeart/2008/layout/LinedList"/>
    <dgm:cxn modelId="{72274F49-D946-405F-9A03-5585C57AC0B4}" type="presOf" srcId="{2CBA246D-6A5E-476F-B2A2-4058DAE02AE6}" destId="{96A84BA1-4952-4002-94AD-10B3B3097D4A}" srcOrd="0" destOrd="0" presId="urn:microsoft.com/office/officeart/2008/layout/LinedList"/>
    <dgm:cxn modelId="{BB789F36-9112-4295-B0A2-EADF8576CE9E}" srcId="{25D70282-7F29-49C6-ACB0-ECB4150A2BA1}" destId="{9037B160-EEA2-4E2E-B97A-E5B18962218E}" srcOrd="3" destOrd="0" parTransId="{A15E8F19-226A-4D39-A037-CFC5AA5BF8F3}" sibTransId="{89639E63-E725-40CD-9242-AD3E7C5213C3}"/>
    <dgm:cxn modelId="{34A688EE-D6B2-44C3-AFBE-3E4D8242961E}" type="presParOf" srcId="{5F296661-1064-4F6B-8577-26769C7DF941}" destId="{433E4012-6896-449C-ADE6-C484A652CA65}" srcOrd="0" destOrd="0" presId="urn:microsoft.com/office/officeart/2008/layout/LinedList"/>
    <dgm:cxn modelId="{E1D69167-2EB8-4A4F-88BE-49841A67BE4C}" type="presParOf" srcId="{5F296661-1064-4F6B-8577-26769C7DF941}" destId="{8C4D51A6-315A-4821-A0C9-D244292CB2BB}" srcOrd="1" destOrd="0" presId="urn:microsoft.com/office/officeart/2008/layout/LinedList"/>
    <dgm:cxn modelId="{DA8E4221-83C6-4A6C-BCB7-738CCEACD2AF}" type="presParOf" srcId="{8C4D51A6-315A-4821-A0C9-D244292CB2BB}" destId="{126045DF-73EE-4DBF-BE74-0C9FA35CA710}" srcOrd="0" destOrd="0" presId="urn:microsoft.com/office/officeart/2008/layout/LinedList"/>
    <dgm:cxn modelId="{F5F9F8CF-5968-4ACE-A9BB-1E2581E9D9D8}" type="presParOf" srcId="{8C4D51A6-315A-4821-A0C9-D244292CB2BB}" destId="{0AA7C6A9-CBC3-4185-9A28-EA266F32A24F}" srcOrd="1" destOrd="0" presId="urn:microsoft.com/office/officeart/2008/layout/LinedList"/>
    <dgm:cxn modelId="{138A8045-3FB4-424D-B512-EE4D82C9E66D}" type="presParOf" srcId="{5F296661-1064-4F6B-8577-26769C7DF941}" destId="{AE673883-0103-4DFE-A1F8-05EB921BD9CB}" srcOrd="2" destOrd="0" presId="urn:microsoft.com/office/officeart/2008/layout/LinedList"/>
    <dgm:cxn modelId="{EB6197ED-50EF-42DA-9569-BB6ED7D18707}" type="presParOf" srcId="{5F296661-1064-4F6B-8577-26769C7DF941}" destId="{1CC81278-6FBC-4796-8BCA-6017C66D0DF3}" srcOrd="3" destOrd="0" presId="urn:microsoft.com/office/officeart/2008/layout/LinedList"/>
    <dgm:cxn modelId="{3B2D6C05-E48D-4D7A-AFCD-A48812EA162E}" type="presParOf" srcId="{1CC81278-6FBC-4796-8BCA-6017C66D0DF3}" destId="{44A0F8E8-913A-46D4-ABA3-B603CDE1F9B1}" srcOrd="0" destOrd="0" presId="urn:microsoft.com/office/officeart/2008/layout/LinedList"/>
    <dgm:cxn modelId="{19AA4D67-5915-41E7-808B-9EA831E59FA7}" type="presParOf" srcId="{1CC81278-6FBC-4796-8BCA-6017C66D0DF3}" destId="{4FE8DD80-BF6F-4FD9-AE28-1A98E91F457B}" srcOrd="1" destOrd="0" presId="urn:microsoft.com/office/officeart/2008/layout/LinedList"/>
    <dgm:cxn modelId="{65C0E0DF-8F22-4821-8D39-DEA3424ED675}" type="presParOf" srcId="{5F296661-1064-4F6B-8577-26769C7DF941}" destId="{ECFB5EC0-5337-4BC4-A902-6983BDF4CBA2}" srcOrd="4" destOrd="0" presId="urn:microsoft.com/office/officeart/2008/layout/LinedList"/>
    <dgm:cxn modelId="{A4B83D5E-51E1-4BAA-868A-F9CD42F8349D}" type="presParOf" srcId="{5F296661-1064-4F6B-8577-26769C7DF941}" destId="{F1B82222-0BAA-4C9D-9BC2-36CF016D053E}" srcOrd="5" destOrd="0" presId="urn:microsoft.com/office/officeart/2008/layout/LinedList"/>
    <dgm:cxn modelId="{E83A4998-8AC3-441A-88EE-75339831FD1C}" type="presParOf" srcId="{F1B82222-0BAA-4C9D-9BC2-36CF016D053E}" destId="{96A84BA1-4952-4002-94AD-10B3B3097D4A}" srcOrd="0" destOrd="0" presId="urn:microsoft.com/office/officeart/2008/layout/LinedList"/>
    <dgm:cxn modelId="{6364663F-6893-4B25-863C-5913EDA34FB4}" type="presParOf" srcId="{F1B82222-0BAA-4C9D-9BC2-36CF016D053E}" destId="{DA730565-EAD0-42CC-8F87-A68C45C54C46}" srcOrd="1" destOrd="0" presId="urn:microsoft.com/office/officeart/2008/layout/LinedList"/>
    <dgm:cxn modelId="{F76E0496-40D9-4D69-B8EF-077A1BF6BD02}" type="presParOf" srcId="{5F296661-1064-4F6B-8577-26769C7DF941}" destId="{7F11A9A0-D00E-42A5-9CC4-5945A10CEA73}" srcOrd="6" destOrd="0" presId="urn:microsoft.com/office/officeart/2008/layout/LinedList"/>
    <dgm:cxn modelId="{34579694-699D-49C5-816B-0FE8ED429D52}" type="presParOf" srcId="{5F296661-1064-4F6B-8577-26769C7DF941}" destId="{A729DBEC-0473-4B5D-8975-0D41FA687B4D}" srcOrd="7" destOrd="0" presId="urn:microsoft.com/office/officeart/2008/layout/LinedList"/>
    <dgm:cxn modelId="{50C97DC6-E419-478A-8038-AA73633C0821}" type="presParOf" srcId="{A729DBEC-0473-4B5D-8975-0D41FA687B4D}" destId="{2F520F8C-8E03-4B64-A538-253621ECD5D3}" srcOrd="0" destOrd="0" presId="urn:microsoft.com/office/officeart/2008/layout/LinedList"/>
    <dgm:cxn modelId="{800BCE65-A052-407F-ACC6-9CAFB3CA1668}" type="presParOf" srcId="{A729DBEC-0473-4B5D-8975-0D41FA687B4D}" destId="{A7D70565-210B-4BE0-BB63-64EBF8CB95AB}" srcOrd="1" destOrd="0" presId="urn:microsoft.com/office/officeart/2008/layout/LinedList"/>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078B29-B144-4BB6-B4E7-40D39930459E}"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1118FE5C-C69E-4C60-B5F2-62875280FBFA}">
      <dgm:prSet/>
      <dgm:spPr/>
      <dgm:t>
        <a:bodyPr/>
        <a:lstStyle/>
        <a:p>
          <a:r>
            <a:rPr lang="en-GB"/>
            <a:t>Young people were able to take part in Rugby coaching with John Mann.</a:t>
          </a:r>
          <a:endParaRPr lang="en-US"/>
        </a:p>
      </dgm:t>
    </dgm:pt>
    <dgm:pt modelId="{0B5DD838-6595-400C-A839-7D17D25BC8AA}" type="parTrans" cxnId="{7F46F481-B889-4FF9-9A50-F9A25748C3EB}">
      <dgm:prSet/>
      <dgm:spPr/>
      <dgm:t>
        <a:bodyPr/>
        <a:lstStyle/>
        <a:p>
          <a:endParaRPr lang="en-US"/>
        </a:p>
      </dgm:t>
    </dgm:pt>
    <dgm:pt modelId="{E6B3223C-1382-4882-890C-93798A0954AB}" type="sibTrans" cxnId="{7F46F481-B889-4FF9-9A50-F9A25748C3EB}">
      <dgm:prSet/>
      <dgm:spPr/>
      <dgm:t>
        <a:bodyPr/>
        <a:lstStyle/>
        <a:p>
          <a:endParaRPr lang="en-US"/>
        </a:p>
      </dgm:t>
    </dgm:pt>
    <dgm:pt modelId="{5BB031C0-25CC-4360-B005-4788D3DD4676}">
      <dgm:prSet/>
      <dgm:spPr/>
      <dgm:t>
        <a:bodyPr/>
        <a:lstStyle/>
        <a:p>
          <a:r>
            <a:rPr lang="en-GB"/>
            <a:t>Young people learnt the basic of rugby, how to throw and catch the ball,</a:t>
          </a:r>
          <a:endParaRPr lang="en-US"/>
        </a:p>
      </dgm:t>
    </dgm:pt>
    <dgm:pt modelId="{9F2D4DB9-4B43-4604-8363-62530C6A8E62}" type="parTrans" cxnId="{1E8AC5E2-6C4F-4441-B917-9593BC9BC0D9}">
      <dgm:prSet/>
      <dgm:spPr/>
      <dgm:t>
        <a:bodyPr/>
        <a:lstStyle/>
        <a:p>
          <a:endParaRPr lang="en-US"/>
        </a:p>
      </dgm:t>
    </dgm:pt>
    <dgm:pt modelId="{BA912A52-A4AF-4782-A34D-B79C5719C943}" type="sibTrans" cxnId="{1E8AC5E2-6C4F-4441-B917-9593BC9BC0D9}">
      <dgm:prSet/>
      <dgm:spPr/>
      <dgm:t>
        <a:bodyPr/>
        <a:lstStyle/>
        <a:p>
          <a:endParaRPr lang="en-US"/>
        </a:p>
      </dgm:t>
    </dgm:pt>
    <dgm:pt modelId="{A4BE1333-6C8C-4EB5-8AC9-6D2AC00B7284}">
      <dgm:prSet/>
      <dgm:spPr/>
      <dgm:t>
        <a:bodyPr/>
        <a:lstStyle/>
        <a:p>
          <a:r>
            <a:rPr lang="en-GB"/>
            <a:t>How to pass and then the session ended with mini games </a:t>
          </a:r>
          <a:endParaRPr lang="en-US"/>
        </a:p>
      </dgm:t>
    </dgm:pt>
    <dgm:pt modelId="{CB3CCDCD-0325-4314-803A-10C0D57E991E}" type="parTrans" cxnId="{38C5071E-E077-41C4-949A-1B0B46A18B2C}">
      <dgm:prSet/>
      <dgm:spPr/>
      <dgm:t>
        <a:bodyPr/>
        <a:lstStyle/>
        <a:p>
          <a:endParaRPr lang="en-US"/>
        </a:p>
      </dgm:t>
    </dgm:pt>
    <dgm:pt modelId="{DFF98E73-9566-44AA-8CB8-23436C11D131}" type="sibTrans" cxnId="{38C5071E-E077-41C4-949A-1B0B46A18B2C}">
      <dgm:prSet/>
      <dgm:spPr/>
      <dgm:t>
        <a:bodyPr/>
        <a:lstStyle/>
        <a:p>
          <a:endParaRPr lang="en-US"/>
        </a:p>
      </dgm:t>
    </dgm:pt>
    <dgm:pt modelId="{B6BB3A70-1BFA-4DF5-BA56-5A963BC9568C}" type="pres">
      <dgm:prSet presAssocID="{94078B29-B144-4BB6-B4E7-40D39930459E}" presName="vert0" presStyleCnt="0">
        <dgm:presLayoutVars>
          <dgm:dir/>
          <dgm:animOne val="branch"/>
          <dgm:animLvl val="lvl"/>
        </dgm:presLayoutVars>
      </dgm:prSet>
      <dgm:spPr/>
      <dgm:t>
        <a:bodyPr/>
        <a:lstStyle/>
        <a:p>
          <a:endParaRPr lang="en-GB"/>
        </a:p>
      </dgm:t>
    </dgm:pt>
    <dgm:pt modelId="{3F0058B2-4E57-4E9E-8F88-757E51A8E86F}" type="pres">
      <dgm:prSet presAssocID="{1118FE5C-C69E-4C60-B5F2-62875280FBFA}" presName="thickLine" presStyleLbl="alignNode1" presStyleIdx="0" presStyleCnt="3"/>
      <dgm:spPr/>
    </dgm:pt>
    <dgm:pt modelId="{B661374B-30BE-4847-8C58-A2CBC543BA8D}" type="pres">
      <dgm:prSet presAssocID="{1118FE5C-C69E-4C60-B5F2-62875280FBFA}" presName="horz1" presStyleCnt="0"/>
      <dgm:spPr/>
    </dgm:pt>
    <dgm:pt modelId="{C17A9FE7-8E8E-4836-97E8-23178CCB930E}" type="pres">
      <dgm:prSet presAssocID="{1118FE5C-C69E-4C60-B5F2-62875280FBFA}" presName="tx1" presStyleLbl="revTx" presStyleIdx="0" presStyleCnt="3"/>
      <dgm:spPr/>
      <dgm:t>
        <a:bodyPr/>
        <a:lstStyle/>
        <a:p>
          <a:endParaRPr lang="en-GB"/>
        </a:p>
      </dgm:t>
    </dgm:pt>
    <dgm:pt modelId="{0E923464-747D-4369-9C3B-041964E9EF49}" type="pres">
      <dgm:prSet presAssocID="{1118FE5C-C69E-4C60-B5F2-62875280FBFA}" presName="vert1" presStyleCnt="0"/>
      <dgm:spPr/>
    </dgm:pt>
    <dgm:pt modelId="{8F1A8FC5-6066-4D24-A40D-E20B586679D6}" type="pres">
      <dgm:prSet presAssocID="{5BB031C0-25CC-4360-B005-4788D3DD4676}" presName="thickLine" presStyleLbl="alignNode1" presStyleIdx="1" presStyleCnt="3"/>
      <dgm:spPr/>
    </dgm:pt>
    <dgm:pt modelId="{1079339F-2ADC-4DDC-AE98-1222752B6DED}" type="pres">
      <dgm:prSet presAssocID="{5BB031C0-25CC-4360-B005-4788D3DD4676}" presName="horz1" presStyleCnt="0"/>
      <dgm:spPr/>
    </dgm:pt>
    <dgm:pt modelId="{7DCE3DDF-E8E6-4648-8003-16666100AC58}" type="pres">
      <dgm:prSet presAssocID="{5BB031C0-25CC-4360-B005-4788D3DD4676}" presName="tx1" presStyleLbl="revTx" presStyleIdx="1" presStyleCnt="3"/>
      <dgm:spPr/>
      <dgm:t>
        <a:bodyPr/>
        <a:lstStyle/>
        <a:p>
          <a:endParaRPr lang="en-GB"/>
        </a:p>
      </dgm:t>
    </dgm:pt>
    <dgm:pt modelId="{54D28CA0-8315-44FF-BA05-6FA26141E58A}" type="pres">
      <dgm:prSet presAssocID="{5BB031C0-25CC-4360-B005-4788D3DD4676}" presName="vert1" presStyleCnt="0"/>
      <dgm:spPr/>
    </dgm:pt>
    <dgm:pt modelId="{6E01AC42-527B-4C97-B41A-3FEBD51E0807}" type="pres">
      <dgm:prSet presAssocID="{A4BE1333-6C8C-4EB5-8AC9-6D2AC00B7284}" presName="thickLine" presStyleLbl="alignNode1" presStyleIdx="2" presStyleCnt="3"/>
      <dgm:spPr/>
    </dgm:pt>
    <dgm:pt modelId="{CABE4E26-E73C-4C9C-ACE9-84CAB9003D3E}" type="pres">
      <dgm:prSet presAssocID="{A4BE1333-6C8C-4EB5-8AC9-6D2AC00B7284}" presName="horz1" presStyleCnt="0"/>
      <dgm:spPr/>
    </dgm:pt>
    <dgm:pt modelId="{A9763196-58A7-43C4-B517-346CE94C35DB}" type="pres">
      <dgm:prSet presAssocID="{A4BE1333-6C8C-4EB5-8AC9-6D2AC00B7284}" presName="tx1" presStyleLbl="revTx" presStyleIdx="2" presStyleCnt="3"/>
      <dgm:spPr/>
      <dgm:t>
        <a:bodyPr/>
        <a:lstStyle/>
        <a:p>
          <a:endParaRPr lang="en-GB"/>
        </a:p>
      </dgm:t>
    </dgm:pt>
    <dgm:pt modelId="{8B33C871-6B3D-47DC-8279-E9C41B78F924}" type="pres">
      <dgm:prSet presAssocID="{A4BE1333-6C8C-4EB5-8AC9-6D2AC00B7284}" presName="vert1" presStyleCnt="0"/>
      <dgm:spPr/>
    </dgm:pt>
  </dgm:ptLst>
  <dgm:cxnLst>
    <dgm:cxn modelId="{38C5071E-E077-41C4-949A-1B0B46A18B2C}" srcId="{94078B29-B144-4BB6-B4E7-40D39930459E}" destId="{A4BE1333-6C8C-4EB5-8AC9-6D2AC00B7284}" srcOrd="2" destOrd="0" parTransId="{CB3CCDCD-0325-4314-803A-10C0D57E991E}" sibTransId="{DFF98E73-9566-44AA-8CB8-23436C11D131}"/>
    <dgm:cxn modelId="{13D5DBB8-AC7A-4806-8599-E5C88F0F434C}" type="presOf" srcId="{94078B29-B144-4BB6-B4E7-40D39930459E}" destId="{B6BB3A70-1BFA-4DF5-BA56-5A963BC9568C}" srcOrd="0" destOrd="0" presId="urn:microsoft.com/office/officeart/2008/layout/LinedList"/>
    <dgm:cxn modelId="{DD813A5A-BDB6-4C6E-B017-FEFD3DAE03DB}" type="presOf" srcId="{1118FE5C-C69E-4C60-B5F2-62875280FBFA}" destId="{C17A9FE7-8E8E-4836-97E8-23178CCB930E}" srcOrd="0" destOrd="0" presId="urn:microsoft.com/office/officeart/2008/layout/LinedList"/>
    <dgm:cxn modelId="{5D615844-7D37-4CDA-AD38-1A6EF5A3940C}" type="presOf" srcId="{5BB031C0-25CC-4360-B005-4788D3DD4676}" destId="{7DCE3DDF-E8E6-4648-8003-16666100AC58}" srcOrd="0" destOrd="0" presId="urn:microsoft.com/office/officeart/2008/layout/LinedList"/>
    <dgm:cxn modelId="{1E8AC5E2-6C4F-4441-B917-9593BC9BC0D9}" srcId="{94078B29-B144-4BB6-B4E7-40D39930459E}" destId="{5BB031C0-25CC-4360-B005-4788D3DD4676}" srcOrd="1" destOrd="0" parTransId="{9F2D4DB9-4B43-4604-8363-62530C6A8E62}" sibTransId="{BA912A52-A4AF-4782-A34D-B79C5719C943}"/>
    <dgm:cxn modelId="{7F46F481-B889-4FF9-9A50-F9A25748C3EB}" srcId="{94078B29-B144-4BB6-B4E7-40D39930459E}" destId="{1118FE5C-C69E-4C60-B5F2-62875280FBFA}" srcOrd="0" destOrd="0" parTransId="{0B5DD838-6595-400C-A839-7D17D25BC8AA}" sibTransId="{E6B3223C-1382-4882-890C-93798A0954AB}"/>
    <dgm:cxn modelId="{046CBED4-0B90-4C57-8EF9-3510CBE9BAE3}" type="presOf" srcId="{A4BE1333-6C8C-4EB5-8AC9-6D2AC00B7284}" destId="{A9763196-58A7-43C4-B517-346CE94C35DB}" srcOrd="0" destOrd="0" presId="urn:microsoft.com/office/officeart/2008/layout/LinedList"/>
    <dgm:cxn modelId="{E581B1C4-3FE8-4C1C-8AD0-B84EFDEDB2B1}" type="presParOf" srcId="{B6BB3A70-1BFA-4DF5-BA56-5A963BC9568C}" destId="{3F0058B2-4E57-4E9E-8F88-757E51A8E86F}" srcOrd="0" destOrd="0" presId="urn:microsoft.com/office/officeart/2008/layout/LinedList"/>
    <dgm:cxn modelId="{4598FA52-1D9D-4798-B877-8088B0B7D759}" type="presParOf" srcId="{B6BB3A70-1BFA-4DF5-BA56-5A963BC9568C}" destId="{B661374B-30BE-4847-8C58-A2CBC543BA8D}" srcOrd="1" destOrd="0" presId="urn:microsoft.com/office/officeart/2008/layout/LinedList"/>
    <dgm:cxn modelId="{13B235B6-379D-44C5-9835-CC64331BC56F}" type="presParOf" srcId="{B661374B-30BE-4847-8C58-A2CBC543BA8D}" destId="{C17A9FE7-8E8E-4836-97E8-23178CCB930E}" srcOrd="0" destOrd="0" presId="urn:microsoft.com/office/officeart/2008/layout/LinedList"/>
    <dgm:cxn modelId="{ED3871C5-58BD-4026-938A-2C112A941AE4}" type="presParOf" srcId="{B661374B-30BE-4847-8C58-A2CBC543BA8D}" destId="{0E923464-747D-4369-9C3B-041964E9EF49}" srcOrd="1" destOrd="0" presId="urn:microsoft.com/office/officeart/2008/layout/LinedList"/>
    <dgm:cxn modelId="{FBCEE156-106A-4ECC-9243-AFFB4C975A70}" type="presParOf" srcId="{B6BB3A70-1BFA-4DF5-BA56-5A963BC9568C}" destId="{8F1A8FC5-6066-4D24-A40D-E20B586679D6}" srcOrd="2" destOrd="0" presId="urn:microsoft.com/office/officeart/2008/layout/LinedList"/>
    <dgm:cxn modelId="{AEA7ACE3-6DC3-4728-962C-1C277D12B56E}" type="presParOf" srcId="{B6BB3A70-1BFA-4DF5-BA56-5A963BC9568C}" destId="{1079339F-2ADC-4DDC-AE98-1222752B6DED}" srcOrd="3" destOrd="0" presId="urn:microsoft.com/office/officeart/2008/layout/LinedList"/>
    <dgm:cxn modelId="{401D49A5-4A8C-4A62-853F-72E52CD8C827}" type="presParOf" srcId="{1079339F-2ADC-4DDC-AE98-1222752B6DED}" destId="{7DCE3DDF-E8E6-4648-8003-16666100AC58}" srcOrd="0" destOrd="0" presId="urn:microsoft.com/office/officeart/2008/layout/LinedList"/>
    <dgm:cxn modelId="{EE0A6BA0-D134-4422-B7BD-E6D820732437}" type="presParOf" srcId="{1079339F-2ADC-4DDC-AE98-1222752B6DED}" destId="{54D28CA0-8315-44FF-BA05-6FA26141E58A}" srcOrd="1" destOrd="0" presId="urn:microsoft.com/office/officeart/2008/layout/LinedList"/>
    <dgm:cxn modelId="{9FAB9F08-E59F-48DE-B8BA-A64370DEF5D0}" type="presParOf" srcId="{B6BB3A70-1BFA-4DF5-BA56-5A963BC9568C}" destId="{6E01AC42-527B-4C97-B41A-3FEBD51E0807}" srcOrd="4" destOrd="0" presId="urn:microsoft.com/office/officeart/2008/layout/LinedList"/>
    <dgm:cxn modelId="{443CF842-D03D-49C9-848D-43F074B871D1}" type="presParOf" srcId="{B6BB3A70-1BFA-4DF5-BA56-5A963BC9568C}" destId="{CABE4E26-E73C-4C9C-ACE9-84CAB9003D3E}" srcOrd="5" destOrd="0" presId="urn:microsoft.com/office/officeart/2008/layout/LinedList"/>
    <dgm:cxn modelId="{D7EEE701-C7EB-4523-A319-74320A8ABFBE}" type="presParOf" srcId="{CABE4E26-E73C-4C9C-ACE9-84CAB9003D3E}" destId="{A9763196-58A7-43C4-B517-346CE94C35DB}" srcOrd="0" destOrd="0" presId="urn:microsoft.com/office/officeart/2008/layout/LinedList"/>
    <dgm:cxn modelId="{92F19898-6CDE-459B-A992-99EFFA0E6D27}" type="presParOf" srcId="{CABE4E26-E73C-4C9C-ACE9-84CAB9003D3E}" destId="{8B33C871-6B3D-47DC-8279-E9C41B78F924}"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C28ABB-4AE1-4A86-8A7D-921B76851DEF}" type="doc">
      <dgm:prSet loTypeId="urn:microsoft.com/office/officeart/2008/layout/LinedList" loCatId="list" qsTypeId="urn:microsoft.com/office/officeart/2005/8/quickstyle/simple1" qsCatId="simple" csTypeId="urn:microsoft.com/office/officeart/2005/8/colors/colorful1#2" csCatId="colorful" phldr="1"/>
      <dgm:spPr/>
      <dgm:t>
        <a:bodyPr/>
        <a:lstStyle/>
        <a:p>
          <a:endParaRPr lang="en-US"/>
        </a:p>
      </dgm:t>
    </dgm:pt>
    <dgm:pt modelId="{58C846A9-D958-47E5-A5D8-B71352F134EA}">
      <dgm:prSet/>
      <dgm:spPr/>
      <dgm:t>
        <a:bodyPr/>
        <a:lstStyle/>
        <a:p>
          <a:r>
            <a:rPr lang="en-GB" dirty="0"/>
            <a:t>Youth Rowing happens for 6 hours each week</a:t>
          </a:r>
          <a:endParaRPr lang="en-US" dirty="0"/>
        </a:p>
      </dgm:t>
    </dgm:pt>
    <dgm:pt modelId="{BD6634C2-E9AE-4C31-BD46-889F69E433E1}" type="parTrans" cxnId="{4522D541-D008-4720-A2C3-2E96E3CFCF89}">
      <dgm:prSet/>
      <dgm:spPr/>
      <dgm:t>
        <a:bodyPr/>
        <a:lstStyle/>
        <a:p>
          <a:endParaRPr lang="en-US"/>
        </a:p>
      </dgm:t>
    </dgm:pt>
    <dgm:pt modelId="{51B9C8CE-2712-4599-9FC0-3078E15B3393}" type="sibTrans" cxnId="{4522D541-D008-4720-A2C3-2E96E3CFCF89}">
      <dgm:prSet/>
      <dgm:spPr/>
      <dgm:t>
        <a:bodyPr/>
        <a:lstStyle/>
        <a:p>
          <a:endParaRPr lang="en-US"/>
        </a:p>
      </dgm:t>
    </dgm:pt>
    <dgm:pt modelId="{A5E30258-A1FA-4E87-9605-C6A9B22EB993}">
      <dgm:prSet/>
      <dgm:spPr/>
      <dgm:t>
        <a:bodyPr/>
        <a:lstStyle/>
        <a:p>
          <a:r>
            <a:rPr lang="en-GB" dirty="0"/>
            <a:t>Young people were practising on there timing and form for rowing, Learning about, Wind, Weather, Tides enabling young people to be come safe at sea </a:t>
          </a:r>
          <a:endParaRPr lang="en-US" dirty="0"/>
        </a:p>
      </dgm:t>
    </dgm:pt>
    <dgm:pt modelId="{F66A4DDF-4EAB-48EB-BEC3-226A8D9A6179}" type="parTrans" cxnId="{51229288-A373-4427-BEE1-16C3CE93CA82}">
      <dgm:prSet/>
      <dgm:spPr/>
      <dgm:t>
        <a:bodyPr/>
        <a:lstStyle/>
        <a:p>
          <a:endParaRPr lang="en-US"/>
        </a:p>
      </dgm:t>
    </dgm:pt>
    <dgm:pt modelId="{63794191-A85B-461E-8B73-00C2463AE386}" type="sibTrans" cxnId="{51229288-A373-4427-BEE1-16C3CE93CA82}">
      <dgm:prSet/>
      <dgm:spPr/>
      <dgm:t>
        <a:bodyPr/>
        <a:lstStyle/>
        <a:p>
          <a:endParaRPr lang="en-US"/>
        </a:p>
      </dgm:t>
    </dgm:pt>
    <dgm:pt modelId="{AF333AB6-48A9-452E-8913-DBD98DB09496}">
      <dgm:prSet/>
      <dgm:spPr/>
      <dgm:t>
        <a:bodyPr/>
        <a:lstStyle/>
        <a:p>
          <a:r>
            <a:rPr lang="en-GB" dirty="0"/>
            <a:t>Young people took part in Avoch Regatta. Gaining medals.</a:t>
          </a:r>
          <a:endParaRPr lang="en-US" dirty="0"/>
        </a:p>
      </dgm:t>
    </dgm:pt>
    <dgm:pt modelId="{26E1F39F-9EB7-434A-86A0-AC0BA3D2662A}" type="parTrans" cxnId="{3BDDB75E-C708-42B6-900B-EC625A6C76BA}">
      <dgm:prSet/>
      <dgm:spPr/>
      <dgm:t>
        <a:bodyPr/>
        <a:lstStyle/>
        <a:p>
          <a:endParaRPr lang="en-US"/>
        </a:p>
      </dgm:t>
    </dgm:pt>
    <dgm:pt modelId="{28731725-00B1-4DD4-B2EB-EA996B2A5CAA}" type="sibTrans" cxnId="{3BDDB75E-C708-42B6-900B-EC625A6C76BA}">
      <dgm:prSet/>
      <dgm:spPr/>
      <dgm:t>
        <a:bodyPr/>
        <a:lstStyle/>
        <a:p>
          <a:endParaRPr lang="en-US"/>
        </a:p>
      </dgm:t>
    </dgm:pt>
    <dgm:pt modelId="{B91061B7-58C0-4681-9C41-5DC7A6515626}">
      <dgm:prSet/>
      <dgm:spPr/>
      <dgm:t>
        <a:bodyPr/>
        <a:lstStyle/>
        <a:p>
          <a:r>
            <a:rPr lang="en-GB"/>
            <a:t>Cromarty Community Rowing Club Won the Overall trophy at Avoch Regatta.</a:t>
          </a:r>
          <a:endParaRPr lang="en-US"/>
        </a:p>
      </dgm:t>
    </dgm:pt>
    <dgm:pt modelId="{56B30B0F-8132-4B44-A446-3D9D52FE1B13}" type="parTrans" cxnId="{A3F179AF-6916-47F5-B5F8-9BD878D7352E}">
      <dgm:prSet/>
      <dgm:spPr/>
      <dgm:t>
        <a:bodyPr/>
        <a:lstStyle/>
        <a:p>
          <a:endParaRPr lang="en-US"/>
        </a:p>
      </dgm:t>
    </dgm:pt>
    <dgm:pt modelId="{1296B2DB-595E-4CAA-AE6B-FC142099567E}" type="sibTrans" cxnId="{A3F179AF-6916-47F5-B5F8-9BD878D7352E}">
      <dgm:prSet/>
      <dgm:spPr/>
      <dgm:t>
        <a:bodyPr/>
        <a:lstStyle/>
        <a:p>
          <a:endParaRPr lang="en-US"/>
        </a:p>
      </dgm:t>
    </dgm:pt>
    <dgm:pt modelId="{3A7DFAB4-D550-44B4-924D-3583CB08FB68}" type="pres">
      <dgm:prSet presAssocID="{0CC28ABB-4AE1-4A86-8A7D-921B76851DEF}" presName="vert0" presStyleCnt="0">
        <dgm:presLayoutVars>
          <dgm:dir/>
          <dgm:animOne val="branch"/>
          <dgm:animLvl val="lvl"/>
        </dgm:presLayoutVars>
      </dgm:prSet>
      <dgm:spPr/>
      <dgm:t>
        <a:bodyPr/>
        <a:lstStyle/>
        <a:p>
          <a:endParaRPr lang="en-GB"/>
        </a:p>
      </dgm:t>
    </dgm:pt>
    <dgm:pt modelId="{AA510702-6F9C-4B75-8BFB-19C06FA5ADB8}" type="pres">
      <dgm:prSet presAssocID="{58C846A9-D958-47E5-A5D8-B71352F134EA}" presName="thickLine" presStyleLbl="alignNode1" presStyleIdx="0" presStyleCnt="4"/>
      <dgm:spPr/>
    </dgm:pt>
    <dgm:pt modelId="{5E47FFB9-D04F-4532-89EB-AD38874FD6D5}" type="pres">
      <dgm:prSet presAssocID="{58C846A9-D958-47E5-A5D8-B71352F134EA}" presName="horz1" presStyleCnt="0"/>
      <dgm:spPr/>
    </dgm:pt>
    <dgm:pt modelId="{9D6C7E94-4987-4E32-ABD8-75A735FBBD29}" type="pres">
      <dgm:prSet presAssocID="{58C846A9-D958-47E5-A5D8-B71352F134EA}" presName="tx1" presStyleLbl="revTx" presStyleIdx="0" presStyleCnt="4"/>
      <dgm:spPr/>
      <dgm:t>
        <a:bodyPr/>
        <a:lstStyle/>
        <a:p>
          <a:endParaRPr lang="en-GB"/>
        </a:p>
      </dgm:t>
    </dgm:pt>
    <dgm:pt modelId="{D7F3B8C7-CCDC-4C12-BF76-1EC375A24E0B}" type="pres">
      <dgm:prSet presAssocID="{58C846A9-D958-47E5-A5D8-B71352F134EA}" presName="vert1" presStyleCnt="0"/>
      <dgm:spPr/>
    </dgm:pt>
    <dgm:pt modelId="{0EB15114-5D02-4C5C-A38B-3D079D17A6BC}" type="pres">
      <dgm:prSet presAssocID="{A5E30258-A1FA-4E87-9605-C6A9B22EB993}" presName="thickLine" presStyleLbl="alignNode1" presStyleIdx="1" presStyleCnt="4"/>
      <dgm:spPr/>
    </dgm:pt>
    <dgm:pt modelId="{603DDC8E-A3F0-4849-8666-5F5BE9860F4A}" type="pres">
      <dgm:prSet presAssocID="{A5E30258-A1FA-4E87-9605-C6A9B22EB993}" presName="horz1" presStyleCnt="0"/>
      <dgm:spPr/>
    </dgm:pt>
    <dgm:pt modelId="{378125FD-FD58-43BB-9FDF-3215976E99F0}" type="pres">
      <dgm:prSet presAssocID="{A5E30258-A1FA-4E87-9605-C6A9B22EB993}" presName="tx1" presStyleLbl="revTx" presStyleIdx="1" presStyleCnt="4"/>
      <dgm:spPr/>
      <dgm:t>
        <a:bodyPr/>
        <a:lstStyle/>
        <a:p>
          <a:endParaRPr lang="en-GB"/>
        </a:p>
      </dgm:t>
    </dgm:pt>
    <dgm:pt modelId="{EC0AB320-FCEB-457D-8958-0988D53AAF75}" type="pres">
      <dgm:prSet presAssocID="{A5E30258-A1FA-4E87-9605-C6A9B22EB993}" presName="vert1" presStyleCnt="0"/>
      <dgm:spPr/>
    </dgm:pt>
    <dgm:pt modelId="{F98971A5-39A2-4536-85AE-39A0DB55E854}" type="pres">
      <dgm:prSet presAssocID="{AF333AB6-48A9-452E-8913-DBD98DB09496}" presName="thickLine" presStyleLbl="alignNode1" presStyleIdx="2" presStyleCnt="4"/>
      <dgm:spPr/>
    </dgm:pt>
    <dgm:pt modelId="{E8B1A9C2-49F4-41BE-800B-DAC526126AAA}" type="pres">
      <dgm:prSet presAssocID="{AF333AB6-48A9-452E-8913-DBD98DB09496}" presName="horz1" presStyleCnt="0"/>
      <dgm:spPr/>
    </dgm:pt>
    <dgm:pt modelId="{BCB5EE40-5EBA-4507-A072-ADBCD068CE62}" type="pres">
      <dgm:prSet presAssocID="{AF333AB6-48A9-452E-8913-DBD98DB09496}" presName="tx1" presStyleLbl="revTx" presStyleIdx="2" presStyleCnt="4"/>
      <dgm:spPr/>
      <dgm:t>
        <a:bodyPr/>
        <a:lstStyle/>
        <a:p>
          <a:endParaRPr lang="en-GB"/>
        </a:p>
      </dgm:t>
    </dgm:pt>
    <dgm:pt modelId="{85E7BEA3-ECBA-4FDC-8DDC-2F05F7A4BF76}" type="pres">
      <dgm:prSet presAssocID="{AF333AB6-48A9-452E-8913-DBD98DB09496}" presName="vert1" presStyleCnt="0"/>
      <dgm:spPr/>
    </dgm:pt>
    <dgm:pt modelId="{9B1CE6E7-2892-40FD-BF1D-16A23D0C9371}" type="pres">
      <dgm:prSet presAssocID="{B91061B7-58C0-4681-9C41-5DC7A6515626}" presName="thickLine" presStyleLbl="alignNode1" presStyleIdx="3" presStyleCnt="4"/>
      <dgm:spPr/>
    </dgm:pt>
    <dgm:pt modelId="{B4963123-B08A-4D0F-A718-4E94A9FCB47D}" type="pres">
      <dgm:prSet presAssocID="{B91061B7-58C0-4681-9C41-5DC7A6515626}" presName="horz1" presStyleCnt="0"/>
      <dgm:spPr/>
    </dgm:pt>
    <dgm:pt modelId="{3ACADD89-AB9A-41DE-9C46-79A571F17184}" type="pres">
      <dgm:prSet presAssocID="{B91061B7-58C0-4681-9C41-5DC7A6515626}" presName="tx1" presStyleLbl="revTx" presStyleIdx="3" presStyleCnt="4"/>
      <dgm:spPr/>
      <dgm:t>
        <a:bodyPr/>
        <a:lstStyle/>
        <a:p>
          <a:endParaRPr lang="en-GB"/>
        </a:p>
      </dgm:t>
    </dgm:pt>
    <dgm:pt modelId="{20628270-BD80-4DD6-9C91-0E1C870A845B}" type="pres">
      <dgm:prSet presAssocID="{B91061B7-58C0-4681-9C41-5DC7A6515626}" presName="vert1" presStyleCnt="0"/>
      <dgm:spPr/>
    </dgm:pt>
  </dgm:ptLst>
  <dgm:cxnLst>
    <dgm:cxn modelId="{A3F179AF-6916-47F5-B5F8-9BD878D7352E}" srcId="{0CC28ABB-4AE1-4A86-8A7D-921B76851DEF}" destId="{B91061B7-58C0-4681-9C41-5DC7A6515626}" srcOrd="3" destOrd="0" parTransId="{56B30B0F-8132-4B44-A446-3D9D52FE1B13}" sibTransId="{1296B2DB-595E-4CAA-AE6B-FC142099567E}"/>
    <dgm:cxn modelId="{E4680644-55DF-4A40-A289-077539FDCB19}" type="presOf" srcId="{AF333AB6-48A9-452E-8913-DBD98DB09496}" destId="{BCB5EE40-5EBA-4507-A072-ADBCD068CE62}" srcOrd="0" destOrd="0" presId="urn:microsoft.com/office/officeart/2008/layout/LinedList"/>
    <dgm:cxn modelId="{26F732A8-AF12-404A-A37B-0F83704DD28A}" type="presOf" srcId="{58C846A9-D958-47E5-A5D8-B71352F134EA}" destId="{9D6C7E94-4987-4E32-ABD8-75A735FBBD29}" srcOrd="0" destOrd="0" presId="urn:microsoft.com/office/officeart/2008/layout/LinedList"/>
    <dgm:cxn modelId="{51229288-A373-4427-BEE1-16C3CE93CA82}" srcId="{0CC28ABB-4AE1-4A86-8A7D-921B76851DEF}" destId="{A5E30258-A1FA-4E87-9605-C6A9B22EB993}" srcOrd="1" destOrd="0" parTransId="{F66A4DDF-4EAB-48EB-BEC3-226A8D9A6179}" sibTransId="{63794191-A85B-461E-8B73-00C2463AE386}"/>
    <dgm:cxn modelId="{B96D6A88-BBE1-4E48-A260-1B1C06D97779}" type="presOf" srcId="{0CC28ABB-4AE1-4A86-8A7D-921B76851DEF}" destId="{3A7DFAB4-D550-44B4-924D-3583CB08FB68}" srcOrd="0" destOrd="0" presId="urn:microsoft.com/office/officeart/2008/layout/LinedList"/>
    <dgm:cxn modelId="{22D8DC7F-3B26-4CF6-ACD6-47541C12F5C0}" type="presOf" srcId="{B91061B7-58C0-4681-9C41-5DC7A6515626}" destId="{3ACADD89-AB9A-41DE-9C46-79A571F17184}" srcOrd="0" destOrd="0" presId="urn:microsoft.com/office/officeart/2008/layout/LinedList"/>
    <dgm:cxn modelId="{3BDDB75E-C708-42B6-900B-EC625A6C76BA}" srcId="{0CC28ABB-4AE1-4A86-8A7D-921B76851DEF}" destId="{AF333AB6-48A9-452E-8913-DBD98DB09496}" srcOrd="2" destOrd="0" parTransId="{26E1F39F-9EB7-434A-86A0-AC0BA3D2662A}" sibTransId="{28731725-00B1-4DD4-B2EB-EA996B2A5CAA}"/>
    <dgm:cxn modelId="{4522D541-D008-4720-A2C3-2E96E3CFCF89}" srcId="{0CC28ABB-4AE1-4A86-8A7D-921B76851DEF}" destId="{58C846A9-D958-47E5-A5D8-B71352F134EA}" srcOrd="0" destOrd="0" parTransId="{BD6634C2-E9AE-4C31-BD46-889F69E433E1}" sibTransId="{51B9C8CE-2712-4599-9FC0-3078E15B3393}"/>
    <dgm:cxn modelId="{2E9A7258-8004-4774-A2B8-EB4A72A24403}" type="presOf" srcId="{A5E30258-A1FA-4E87-9605-C6A9B22EB993}" destId="{378125FD-FD58-43BB-9FDF-3215976E99F0}" srcOrd="0" destOrd="0" presId="urn:microsoft.com/office/officeart/2008/layout/LinedList"/>
    <dgm:cxn modelId="{C4B66EDA-DA21-4B53-961F-21D194BF5937}" type="presParOf" srcId="{3A7DFAB4-D550-44B4-924D-3583CB08FB68}" destId="{AA510702-6F9C-4B75-8BFB-19C06FA5ADB8}" srcOrd="0" destOrd="0" presId="urn:microsoft.com/office/officeart/2008/layout/LinedList"/>
    <dgm:cxn modelId="{09C1021E-AE42-4DD6-BA49-E6BEC2AE48B5}" type="presParOf" srcId="{3A7DFAB4-D550-44B4-924D-3583CB08FB68}" destId="{5E47FFB9-D04F-4532-89EB-AD38874FD6D5}" srcOrd="1" destOrd="0" presId="urn:microsoft.com/office/officeart/2008/layout/LinedList"/>
    <dgm:cxn modelId="{70DE91D8-7F60-4F9D-BB97-FC1AD068F01F}" type="presParOf" srcId="{5E47FFB9-D04F-4532-89EB-AD38874FD6D5}" destId="{9D6C7E94-4987-4E32-ABD8-75A735FBBD29}" srcOrd="0" destOrd="0" presId="urn:microsoft.com/office/officeart/2008/layout/LinedList"/>
    <dgm:cxn modelId="{82706658-1AD2-4B1A-B203-A35354A48A12}" type="presParOf" srcId="{5E47FFB9-D04F-4532-89EB-AD38874FD6D5}" destId="{D7F3B8C7-CCDC-4C12-BF76-1EC375A24E0B}" srcOrd="1" destOrd="0" presId="urn:microsoft.com/office/officeart/2008/layout/LinedList"/>
    <dgm:cxn modelId="{90540DBB-F9E0-4FE1-86FE-87C44764A81C}" type="presParOf" srcId="{3A7DFAB4-D550-44B4-924D-3583CB08FB68}" destId="{0EB15114-5D02-4C5C-A38B-3D079D17A6BC}" srcOrd="2" destOrd="0" presId="urn:microsoft.com/office/officeart/2008/layout/LinedList"/>
    <dgm:cxn modelId="{CF906EAC-A3D7-4190-B9ED-6421A1A48EA6}" type="presParOf" srcId="{3A7DFAB4-D550-44B4-924D-3583CB08FB68}" destId="{603DDC8E-A3F0-4849-8666-5F5BE9860F4A}" srcOrd="3" destOrd="0" presId="urn:microsoft.com/office/officeart/2008/layout/LinedList"/>
    <dgm:cxn modelId="{2056B4FC-E993-4207-B865-F1BF309427C4}" type="presParOf" srcId="{603DDC8E-A3F0-4849-8666-5F5BE9860F4A}" destId="{378125FD-FD58-43BB-9FDF-3215976E99F0}" srcOrd="0" destOrd="0" presId="urn:microsoft.com/office/officeart/2008/layout/LinedList"/>
    <dgm:cxn modelId="{9322585D-A0A6-4ED8-8B39-695A2B3C9D14}" type="presParOf" srcId="{603DDC8E-A3F0-4849-8666-5F5BE9860F4A}" destId="{EC0AB320-FCEB-457D-8958-0988D53AAF75}" srcOrd="1" destOrd="0" presId="urn:microsoft.com/office/officeart/2008/layout/LinedList"/>
    <dgm:cxn modelId="{26033977-3CB5-4DAE-9FD1-17D9C8AE6499}" type="presParOf" srcId="{3A7DFAB4-D550-44B4-924D-3583CB08FB68}" destId="{F98971A5-39A2-4536-85AE-39A0DB55E854}" srcOrd="4" destOrd="0" presId="urn:microsoft.com/office/officeart/2008/layout/LinedList"/>
    <dgm:cxn modelId="{74FA50C1-BAE8-41DC-A320-E8EFBCB13F46}" type="presParOf" srcId="{3A7DFAB4-D550-44B4-924D-3583CB08FB68}" destId="{E8B1A9C2-49F4-41BE-800B-DAC526126AAA}" srcOrd="5" destOrd="0" presId="urn:microsoft.com/office/officeart/2008/layout/LinedList"/>
    <dgm:cxn modelId="{44329E58-E0A0-4472-ACE4-0E33F97EB01F}" type="presParOf" srcId="{E8B1A9C2-49F4-41BE-800B-DAC526126AAA}" destId="{BCB5EE40-5EBA-4507-A072-ADBCD068CE62}" srcOrd="0" destOrd="0" presId="urn:microsoft.com/office/officeart/2008/layout/LinedList"/>
    <dgm:cxn modelId="{AC73865A-1C31-43C6-98BE-5D2DE46F1AAF}" type="presParOf" srcId="{E8B1A9C2-49F4-41BE-800B-DAC526126AAA}" destId="{85E7BEA3-ECBA-4FDC-8DDC-2F05F7A4BF76}" srcOrd="1" destOrd="0" presId="urn:microsoft.com/office/officeart/2008/layout/LinedList"/>
    <dgm:cxn modelId="{F68BB41D-3E9B-4B41-8933-5425B9003442}" type="presParOf" srcId="{3A7DFAB4-D550-44B4-924D-3583CB08FB68}" destId="{9B1CE6E7-2892-40FD-BF1D-16A23D0C9371}" srcOrd="6" destOrd="0" presId="urn:microsoft.com/office/officeart/2008/layout/LinedList"/>
    <dgm:cxn modelId="{F41949B9-17B2-4DD8-9E9F-1969B5E7F2B2}" type="presParOf" srcId="{3A7DFAB4-D550-44B4-924D-3583CB08FB68}" destId="{B4963123-B08A-4D0F-A718-4E94A9FCB47D}" srcOrd="7" destOrd="0" presId="urn:microsoft.com/office/officeart/2008/layout/LinedList"/>
    <dgm:cxn modelId="{F4C410C4-AA1D-46BB-946D-7CE599987157}" type="presParOf" srcId="{B4963123-B08A-4D0F-A718-4E94A9FCB47D}" destId="{3ACADD89-AB9A-41DE-9C46-79A571F17184}" srcOrd="0" destOrd="0" presId="urn:microsoft.com/office/officeart/2008/layout/LinedList"/>
    <dgm:cxn modelId="{EDCD1C91-8AF0-4944-84AD-F306333CBA76}" type="presParOf" srcId="{B4963123-B08A-4D0F-A718-4E94A9FCB47D}" destId="{20628270-BD80-4DD6-9C91-0E1C870A845B}"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D4A3BF-F956-4DBE-B1AB-F6E3D464DB9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6468D15-BB13-48AA-B704-F1B2601B5BA3}">
      <dgm:prSet/>
      <dgm:spPr/>
      <dgm:t>
        <a:bodyPr/>
        <a:lstStyle/>
        <a:p>
          <a:r>
            <a:rPr lang="en-GB"/>
            <a:t>During 1-1s young people have told us:</a:t>
          </a:r>
          <a:endParaRPr lang="en-US"/>
        </a:p>
      </dgm:t>
    </dgm:pt>
    <dgm:pt modelId="{58F359B4-7C28-4311-8C2A-DF8517871FF5}" type="parTrans" cxnId="{3E921BB1-F5FA-47EF-8D1E-F3B44A08324E}">
      <dgm:prSet/>
      <dgm:spPr/>
      <dgm:t>
        <a:bodyPr/>
        <a:lstStyle/>
        <a:p>
          <a:endParaRPr lang="en-US"/>
        </a:p>
      </dgm:t>
    </dgm:pt>
    <dgm:pt modelId="{241E2B47-471E-4E66-A07D-05FED42C4FC4}" type="sibTrans" cxnId="{3E921BB1-F5FA-47EF-8D1E-F3B44A08324E}">
      <dgm:prSet/>
      <dgm:spPr/>
      <dgm:t>
        <a:bodyPr/>
        <a:lstStyle/>
        <a:p>
          <a:endParaRPr lang="en-US"/>
        </a:p>
      </dgm:t>
    </dgm:pt>
    <dgm:pt modelId="{5FFA219B-5189-4B3E-8C4D-17A227762B26}">
      <dgm:prSet/>
      <dgm:spPr/>
      <dgm:t>
        <a:bodyPr/>
        <a:lstStyle/>
        <a:p>
          <a:r>
            <a:rPr lang="en-GB"/>
            <a:t>There are more anxious now than ever before</a:t>
          </a:r>
          <a:endParaRPr lang="en-US"/>
        </a:p>
      </dgm:t>
    </dgm:pt>
    <dgm:pt modelId="{92AF3687-9722-4784-8C41-CAEC88A89B39}" type="parTrans" cxnId="{C82EA23E-9B98-470F-94BC-3AF310A22C6F}">
      <dgm:prSet/>
      <dgm:spPr/>
      <dgm:t>
        <a:bodyPr/>
        <a:lstStyle/>
        <a:p>
          <a:endParaRPr lang="en-US"/>
        </a:p>
      </dgm:t>
    </dgm:pt>
    <dgm:pt modelId="{6B8A6FA7-90F6-4B10-AB6E-EA07FAD8D073}" type="sibTrans" cxnId="{C82EA23E-9B98-470F-94BC-3AF310A22C6F}">
      <dgm:prSet/>
      <dgm:spPr/>
      <dgm:t>
        <a:bodyPr/>
        <a:lstStyle/>
        <a:p>
          <a:endParaRPr lang="en-US"/>
        </a:p>
      </dgm:t>
    </dgm:pt>
    <dgm:pt modelId="{DE6E057F-D5F2-40C5-8DDD-4C8F8DBFC2BF}">
      <dgm:prSet/>
      <dgm:spPr/>
      <dgm:t>
        <a:bodyPr/>
        <a:lstStyle/>
        <a:p>
          <a:r>
            <a:rPr lang="en-GB"/>
            <a:t>Young people are feeling lonely,</a:t>
          </a:r>
          <a:endParaRPr lang="en-US"/>
        </a:p>
      </dgm:t>
    </dgm:pt>
    <dgm:pt modelId="{DBDCF2F4-A219-43D2-B0B4-2DAB1B2ED244}" type="parTrans" cxnId="{D7116F92-15EC-43E9-A156-7E8036848F83}">
      <dgm:prSet/>
      <dgm:spPr/>
      <dgm:t>
        <a:bodyPr/>
        <a:lstStyle/>
        <a:p>
          <a:endParaRPr lang="en-US"/>
        </a:p>
      </dgm:t>
    </dgm:pt>
    <dgm:pt modelId="{D3D4AED7-DE80-4B12-AB9D-79800C474B45}" type="sibTrans" cxnId="{D7116F92-15EC-43E9-A156-7E8036848F83}">
      <dgm:prSet/>
      <dgm:spPr/>
      <dgm:t>
        <a:bodyPr/>
        <a:lstStyle/>
        <a:p>
          <a:endParaRPr lang="en-US"/>
        </a:p>
      </dgm:t>
    </dgm:pt>
    <dgm:pt modelId="{B1EB92DC-21EC-4E60-B1CB-B9EDBF244E37}">
      <dgm:prSet/>
      <dgm:spPr/>
      <dgm:t>
        <a:bodyPr/>
        <a:lstStyle/>
        <a:p>
          <a:r>
            <a:rPr lang="en-GB"/>
            <a:t>Young people are anxious and stressed about their next steps and, with young people going to different destinations.</a:t>
          </a:r>
          <a:endParaRPr lang="en-US"/>
        </a:p>
      </dgm:t>
    </dgm:pt>
    <dgm:pt modelId="{9772E647-7679-4AED-AC59-C706A6FF1616}" type="parTrans" cxnId="{9FD743E9-ADF0-426D-B33C-7A542C0192EF}">
      <dgm:prSet/>
      <dgm:spPr/>
      <dgm:t>
        <a:bodyPr/>
        <a:lstStyle/>
        <a:p>
          <a:endParaRPr lang="en-US"/>
        </a:p>
      </dgm:t>
    </dgm:pt>
    <dgm:pt modelId="{549E6900-61F4-4C1F-9F5E-503D9E9717A5}" type="sibTrans" cxnId="{9FD743E9-ADF0-426D-B33C-7A542C0192EF}">
      <dgm:prSet/>
      <dgm:spPr/>
      <dgm:t>
        <a:bodyPr/>
        <a:lstStyle/>
        <a:p>
          <a:endParaRPr lang="en-US"/>
        </a:p>
      </dgm:t>
    </dgm:pt>
    <dgm:pt modelId="{6E13B290-F680-49CA-BA46-46545EA2C307}">
      <dgm:prSet/>
      <dgm:spPr/>
      <dgm:t>
        <a:bodyPr/>
        <a:lstStyle/>
        <a:p>
          <a:r>
            <a:rPr lang="en-GB" dirty="0"/>
            <a:t>Wanda’s has been supporting one of the Ukrainian Refugee families to get into employment, supported with housing application, </a:t>
          </a:r>
        </a:p>
        <a:p>
          <a:r>
            <a:rPr lang="en-GB"/>
            <a:t>We support a number of Care experienced young people (also referred to as looked-after young people) at our activities each week </a:t>
          </a:r>
          <a:endParaRPr lang="en-US" dirty="0"/>
        </a:p>
      </dgm:t>
    </dgm:pt>
    <dgm:pt modelId="{53AF0585-48FF-48A5-A22D-2225B5617D82}" type="parTrans" cxnId="{9C625876-47A3-4A24-BFB1-5DA7A09A73B6}">
      <dgm:prSet/>
      <dgm:spPr/>
      <dgm:t>
        <a:bodyPr/>
        <a:lstStyle/>
        <a:p>
          <a:endParaRPr lang="en-US"/>
        </a:p>
      </dgm:t>
    </dgm:pt>
    <dgm:pt modelId="{861CC51E-335A-4AA8-A894-DC35C17DDC5D}" type="sibTrans" cxnId="{9C625876-47A3-4A24-BFB1-5DA7A09A73B6}">
      <dgm:prSet/>
      <dgm:spPr/>
      <dgm:t>
        <a:bodyPr/>
        <a:lstStyle/>
        <a:p>
          <a:endParaRPr lang="en-US"/>
        </a:p>
      </dgm:t>
    </dgm:pt>
    <dgm:pt modelId="{BFCAA3D4-154F-48CE-99C0-012BB552A5EB}">
      <dgm:prSet/>
      <dgm:spPr/>
      <dgm:t>
        <a:bodyPr/>
        <a:lstStyle/>
        <a:p>
          <a:r>
            <a:rPr lang="en-GB"/>
            <a:t>Over the last year, 8 children that we work with have lost a parent. </a:t>
          </a:r>
          <a:endParaRPr lang="en-US"/>
        </a:p>
      </dgm:t>
    </dgm:pt>
    <dgm:pt modelId="{F4374C77-3F73-43BD-B4F7-AEDECFE3DEF7}" type="parTrans" cxnId="{DACC3711-4328-4728-8393-AA09F91436AE}">
      <dgm:prSet/>
      <dgm:spPr/>
      <dgm:t>
        <a:bodyPr/>
        <a:lstStyle/>
        <a:p>
          <a:endParaRPr lang="en-US"/>
        </a:p>
      </dgm:t>
    </dgm:pt>
    <dgm:pt modelId="{834FD24E-5D4B-4D5B-AF6B-5DAAC70B0D64}" type="sibTrans" cxnId="{DACC3711-4328-4728-8393-AA09F91436AE}">
      <dgm:prSet/>
      <dgm:spPr/>
      <dgm:t>
        <a:bodyPr/>
        <a:lstStyle/>
        <a:p>
          <a:endParaRPr lang="en-US"/>
        </a:p>
      </dgm:t>
    </dgm:pt>
    <dgm:pt modelId="{209FE385-6C57-473F-9C8C-D05D5E4E3EAF}" type="pres">
      <dgm:prSet presAssocID="{2FD4A3BF-F956-4DBE-B1AB-F6E3D464DB90}" presName="vert0" presStyleCnt="0">
        <dgm:presLayoutVars>
          <dgm:dir/>
          <dgm:animOne val="branch"/>
          <dgm:animLvl val="lvl"/>
        </dgm:presLayoutVars>
      </dgm:prSet>
      <dgm:spPr/>
      <dgm:t>
        <a:bodyPr/>
        <a:lstStyle/>
        <a:p>
          <a:endParaRPr lang="en-GB"/>
        </a:p>
      </dgm:t>
    </dgm:pt>
    <dgm:pt modelId="{80D63748-ACAD-4C09-8384-A570B8AC6457}" type="pres">
      <dgm:prSet presAssocID="{A6468D15-BB13-48AA-B704-F1B2601B5BA3}" presName="thickLine" presStyleLbl="alignNode1" presStyleIdx="0" presStyleCnt="6"/>
      <dgm:spPr/>
    </dgm:pt>
    <dgm:pt modelId="{E77FD765-9877-4201-94DC-E969F3541FAA}" type="pres">
      <dgm:prSet presAssocID="{A6468D15-BB13-48AA-B704-F1B2601B5BA3}" presName="horz1" presStyleCnt="0"/>
      <dgm:spPr/>
    </dgm:pt>
    <dgm:pt modelId="{69875E45-C688-4F68-8501-AE25EA4FA327}" type="pres">
      <dgm:prSet presAssocID="{A6468D15-BB13-48AA-B704-F1B2601B5BA3}" presName="tx1" presStyleLbl="revTx" presStyleIdx="0" presStyleCnt="6"/>
      <dgm:spPr/>
      <dgm:t>
        <a:bodyPr/>
        <a:lstStyle/>
        <a:p>
          <a:endParaRPr lang="en-GB"/>
        </a:p>
      </dgm:t>
    </dgm:pt>
    <dgm:pt modelId="{211953C2-7407-4AEF-BEC9-88C0A9CEF022}" type="pres">
      <dgm:prSet presAssocID="{A6468D15-BB13-48AA-B704-F1B2601B5BA3}" presName="vert1" presStyleCnt="0"/>
      <dgm:spPr/>
    </dgm:pt>
    <dgm:pt modelId="{015CF29F-B80D-4CB8-894B-D411C866FC1E}" type="pres">
      <dgm:prSet presAssocID="{5FFA219B-5189-4B3E-8C4D-17A227762B26}" presName="thickLine" presStyleLbl="alignNode1" presStyleIdx="1" presStyleCnt="6"/>
      <dgm:spPr/>
    </dgm:pt>
    <dgm:pt modelId="{A7BC4ED2-1346-4874-AD19-FA86038E961B}" type="pres">
      <dgm:prSet presAssocID="{5FFA219B-5189-4B3E-8C4D-17A227762B26}" presName="horz1" presStyleCnt="0"/>
      <dgm:spPr/>
    </dgm:pt>
    <dgm:pt modelId="{FA4DB13C-0AEB-4B50-BDFD-55C5A2B2CB88}" type="pres">
      <dgm:prSet presAssocID="{5FFA219B-5189-4B3E-8C4D-17A227762B26}" presName="tx1" presStyleLbl="revTx" presStyleIdx="1" presStyleCnt="6"/>
      <dgm:spPr/>
      <dgm:t>
        <a:bodyPr/>
        <a:lstStyle/>
        <a:p>
          <a:endParaRPr lang="en-GB"/>
        </a:p>
      </dgm:t>
    </dgm:pt>
    <dgm:pt modelId="{027E501B-B3F4-434C-92D3-CAB7444DCAE0}" type="pres">
      <dgm:prSet presAssocID="{5FFA219B-5189-4B3E-8C4D-17A227762B26}" presName="vert1" presStyleCnt="0"/>
      <dgm:spPr/>
    </dgm:pt>
    <dgm:pt modelId="{4F09CE55-F7C4-4F2D-BD3F-593B5BAD33B4}" type="pres">
      <dgm:prSet presAssocID="{DE6E057F-D5F2-40C5-8DDD-4C8F8DBFC2BF}" presName="thickLine" presStyleLbl="alignNode1" presStyleIdx="2" presStyleCnt="6"/>
      <dgm:spPr/>
    </dgm:pt>
    <dgm:pt modelId="{C2C79331-4623-4B26-88B1-3E74516505E6}" type="pres">
      <dgm:prSet presAssocID="{DE6E057F-D5F2-40C5-8DDD-4C8F8DBFC2BF}" presName="horz1" presStyleCnt="0"/>
      <dgm:spPr/>
    </dgm:pt>
    <dgm:pt modelId="{49A70328-B822-45C6-AB26-1428D9BDA20C}" type="pres">
      <dgm:prSet presAssocID="{DE6E057F-D5F2-40C5-8DDD-4C8F8DBFC2BF}" presName="tx1" presStyleLbl="revTx" presStyleIdx="2" presStyleCnt="6"/>
      <dgm:spPr/>
      <dgm:t>
        <a:bodyPr/>
        <a:lstStyle/>
        <a:p>
          <a:endParaRPr lang="en-GB"/>
        </a:p>
      </dgm:t>
    </dgm:pt>
    <dgm:pt modelId="{DBBF247A-96B6-4963-9B8C-5EB9E914CAD1}" type="pres">
      <dgm:prSet presAssocID="{DE6E057F-D5F2-40C5-8DDD-4C8F8DBFC2BF}" presName="vert1" presStyleCnt="0"/>
      <dgm:spPr/>
    </dgm:pt>
    <dgm:pt modelId="{C14B0B90-1E1D-4B30-8B49-32EF2D95172D}" type="pres">
      <dgm:prSet presAssocID="{B1EB92DC-21EC-4E60-B1CB-B9EDBF244E37}" presName="thickLine" presStyleLbl="alignNode1" presStyleIdx="3" presStyleCnt="6"/>
      <dgm:spPr/>
    </dgm:pt>
    <dgm:pt modelId="{E6EC683B-EB09-46DE-B10C-425718ACB478}" type="pres">
      <dgm:prSet presAssocID="{B1EB92DC-21EC-4E60-B1CB-B9EDBF244E37}" presName="horz1" presStyleCnt="0"/>
      <dgm:spPr/>
    </dgm:pt>
    <dgm:pt modelId="{25A3324D-2DB1-4422-AC07-CEB46887AA81}" type="pres">
      <dgm:prSet presAssocID="{B1EB92DC-21EC-4E60-B1CB-B9EDBF244E37}" presName="tx1" presStyleLbl="revTx" presStyleIdx="3" presStyleCnt="6"/>
      <dgm:spPr/>
      <dgm:t>
        <a:bodyPr/>
        <a:lstStyle/>
        <a:p>
          <a:endParaRPr lang="en-GB"/>
        </a:p>
      </dgm:t>
    </dgm:pt>
    <dgm:pt modelId="{9CBBA769-0C88-4873-A5DD-425FB377F9E4}" type="pres">
      <dgm:prSet presAssocID="{B1EB92DC-21EC-4E60-B1CB-B9EDBF244E37}" presName="vert1" presStyleCnt="0"/>
      <dgm:spPr/>
    </dgm:pt>
    <dgm:pt modelId="{5A29AD8D-6276-4FB0-94A8-29ADB5CD9DEE}" type="pres">
      <dgm:prSet presAssocID="{6E13B290-F680-49CA-BA46-46545EA2C307}" presName="thickLine" presStyleLbl="alignNode1" presStyleIdx="4" presStyleCnt="6"/>
      <dgm:spPr/>
    </dgm:pt>
    <dgm:pt modelId="{4DB31CE3-A5C5-4E24-A0BB-6FA1C1EB82A7}" type="pres">
      <dgm:prSet presAssocID="{6E13B290-F680-49CA-BA46-46545EA2C307}" presName="horz1" presStyleCnt="0"/>
      <dgm:spPr/>
    </dgm:pt>
    <dgm:pt modelId="{BD659DCA-B158-4A32-93CA-8F03BC31DF88}" type="pres">
      <dgm:prSet presAssocID="{6E13B290-F680-49CA-BA46-46545EA2C307}" presName="tx1" presStyleLbl="revTx" presStyleIdx="4" presStyleCnt="6"/>
      <dgm:spPr/>
      <dgm:t>
        <a:bodyPr/>
        <a:lstStyle/>
        <a:p>
          <a:endParaRPr lang="en-GB"/>
        </a:p>
      </dgm:t>
    </dgm:pt>
    <dgm:pt modelId="{0237D60E-F2AA-406F-B484-58886BF8D4E0}" type="pres">
      <dgm:prSet presAssocID="{6E13B290-F680-49CA-BA46-46545EA2C307}" presName="vert1" presStyleCnt="0"/>
      <dgm:spPr/>
    </dgm:pt>
    <dgm:pt modelId="{725B79D2-8179-4908-B783-599CA3241551}" type="pres">
      <dgm:prSet presAssocID="{BFCAA3D4-154F-48CE-99C0-012BB552A5EB}" presName="thickLine" presStyleLbl="alignNode1" presStyleIdx="5" presStyleCnt="6"/>
      <dgm:spPr/>
    </dgm:pt>
    <dgm:pt modelId="{C1F45547-328A-4DFD-8E1D-D016EB6BDE5D}" type="pres">
      <dgm:prSet presAssocID="{BFCAA3D4-154F-48CE-99C0-012BB552A5EB}" presName="horz1" presStyleCnt="0"/>
      <dgm:spPr/>
    </dgm:pt>
    <dgm:pt modelId="{C140BD05-B05A-4056-BB34-4D5B42FE6CF4}" type="pres">
      <dgm:prSet presAssocID="{BFCAA3D4-154F-48CE-99C0-012BB552A5EB}" presName="tx1" presStyleLbl="revTx" presStyleIdx="5" presStyleCnt="6"/>
      <dgm:spPr/>
      <dgm:t>
        <a:bodyPr/>
        <a:lstStyle/>
        <a:p>
          <a:endParaRPr lang="en-GB"/>
        </a:p>
      </dgm:t>
    </dgm:pt>
    <dgm:pt modelId="{22F5C6BA-4EA6-40B0-83A8-DE5A0B6B0B93}" type="pres">
      <dgm:prSet presAssocID="{BFCAA3D4-154F-48CE-99C0-012BB552A5EB}" presName="vert1" presStyleCnt="0"/>
      <dgm:spPr/>
    </dgm:pt>
  </dgm:ptLst>
  <dgm:cxnLst>
    <dgm:cxn modelId="{D7116F92-15EC-43E9-A156-7E8036848F83}" srcId="{2FD4A3BF-F956-4DBE-B1AB-F6E3D464DB90}" destId="{DE6E057F-D5F2-40C5-8DDD-4C8F8DBFC2BF}" srcOrd="2" destOrd="0" parTransId="{DBDCF2F4-A219-43D2-B0B4-2DAB1B2ED244}" sibTransId="{D3D4AED7-DE80-4B12-AB9D-79800C474B45}"/>
    <dgm:cxn modelId="{3E921BB1-F5FA-47EF-8D1E-F3B44A08324E}" srcId="{2FD4A3BF-F956-4DBE-B1AB-F6E3D464DB90}" destId="{A6468D15-BB13-48AA-B704-F1B2601B5BA3}" srcOrd="0" destOrd="0" parTransId="{58F359B4-7C28-4311-8C2A-DF8517871FF5}" sibTransId="{241E2B47-471E-4E66-A07D-05FED42C4FC4}"/>
    <dgm:cxn modelId="{9C625876-47A3-4A24-BFB1-5DA7A09A73B6}" srcId="{2FD4A3BF-F956-4DBE-B1AB-F6E3D464DB90}" destId="{6E13B290-F680-49CA-BA46-46545EA2C307}" srcOrd="4" destOrd="0" parTransId="{53AF0585-48FF-48A5-A22D-2225B5617D82}" sibTransId="{861CC51E-335A-4AA8-A894-DC35C17DDC5D}"/>
    <dgm:cxn modelId="{0AB60799-8621-404D-A8D6-707D5B4CBD11}" type="presOf" srcId="{DE6E057F-D5F2-40C5-8DDD-4C8F8DBFC2BF}" destId="{49A70328-B822-45C6-AB26-1428D9BDA20C}" srcOrd="0" destOrd="0" presId="urn:microsoft.com/office/officeart/2008/layout/LinedList"/>
    <dgm:cxn modelId="{C82EA23E-9B98-470F-94BC-3AF310A22C6F}" srcId="{2FD4A3BF-F956-4DBE-B1AB-F6E3D464DB90}" destId="{5FFA219B-5189-4B3E-8C4D-17A227762B26}" srcOrd="1" destOrd="0" parTransId="{92AF3687-9722-4784-8C41-CAEC88A89B39}" sibTransId="{6B8A6FA7-90F6-4B10-AB6E-EA07FAD8D073}"/>
    <dgm:cxn modelId="{8778A1C5-9CFC-4D5A-BB41-451C7FEC107D}" type="presOf" srcId="{A6468D15-BB13-48AA-B704-F1B2601B5BA3}" destId="{69875E45-C688-4F68-8501-AE25EA4FA327}" srcOrd="0" destOrd="0" presId="urn:microsoft.com/office/officeart/2008/layout/LinedList"/>
    <dgm:cxn modelId="{9FD743E9-ADF0-426D-B33C-7A542C0192EF}" srcId="{2FD4A3BF-F956-4DBE-B1AB-F6E3D464DB90}" destId="{B1EB92DC-21EC-4E60-B1CB-B9EDBF244E37}" srcOrd="3" destOrd="0" parTransId="{9772E647-7679-4AED-AC59-C706A6FF1616}" sibTransId="{549E6900-61F4-4C1F-9F5E-503D9E9717A5}"/>
    <dgm:cxn modelId="{DACC3711-4328-4728-8393-AA09F91436AE}" srcId="{2FD4A3BF-F956-4DBE-B1AB-F6E3D464DB90}" destId="{BFCAA3D4-154F-48CE-99C0-012BB552A5EB}" srcOrd="5" destOrd="0" parTransId="{F4374C77-3F73-43BD-B4F7-AEDECFE3DEF7}" sibTransId="{834FD24E-5D4B-4D5B-AF6B-5DAAC70B0D64}"/>
    <dgm:cxn modelId="{48925CCD-E183-478E-868F-BC2D3E8CD395}" type="presOf" srcId="{6E13B290-F680-49CA-BA46-46545EA2C307}" destId="{BD659DCA-B158-4A32-93CA-8F03BC31DF88}" srcOrd="0" destOrd="0" presId="urn:microsoft.com/office/officeart/2008/layout/LinedList"/>
    <dgm:cxn modelId="{575AA929-4A65-4158-B558-DCF9DF400007}" type="presOf" srcId="{B1EB92DC-21EC-4E60-B1CB-B9EDBF244E37}" destId="{25A3324D-2DB1-4422-AC07-CEB46887AA81}" srcOrd="0" destOrd="0" presId="urn:microsoft.com/office/officeart/2008/layout/LinedList"/>
    <dgm:cxn modelId="{8CDAC3F3-0845-4357-91D3-2BEC3C53C7CC}" type="presOf" srcId="{BFCAA3D4-154F-48CE-99C0-012BB552A5EB}" destId="{C140BD05-B05A-4056-BB34-4D5B42FE6CF4}" srcOrd="0" destOrd="0" presId="urn:microsoft.com/office/officeart/2008/layout/LinedList"/>
    <dgm:cxn modelId="{78396C44-9F39-401B-B3D2-A9E4ED12F889}" type="presOf" srcId="{5FFA219B-5189-4B3E-8C4D-17A227762B26}" destId="{FA4DB13C-0AEB-4B50-BDFD-55C5A2B2CB88}" srcOrd="0" destOrd="0" presId="urn:microsoft.com/office/officeart/2008/layout/LinedList"/>
    <dgm:cxn modelId="{11F6FE36-0A19-4A23-81F8-E2835210EF07}" type="presOf" srcId="{2FD4A3BF-F956-4DBE-B1AB-F6E3D464DB90}" destId="{209FE385-6C57-473F-9C8C-D05D5E4E3EAF}" srcOrd="0" destOrd="0" presId="urn:microsoft.com/office/officeart/2008/layout/LinedList"/>
    <dgm:cxn modelId="{C6A704C0-529E-47C1-BBB1-6BDE2CD1EA12}" type="presParOf" srcId="{209FE385-6C57-473F-9C8C-D05D5E4E3EAF}" destId="{80D63748-ACAD-4C09-8384-A570B8AC6457}" srcOrd="0" destOrd="0" presId="urn:microsoft.com/office/officeart/2008/layout/LinedList"/>
    <dgm:cxn modelId="{D32A1DAB-629B-445E-B937-37C88BF6DC81}" type="presParOf" srcId="{209FE385-6C57-473F-9C8C-D05D5E4E3EAF}" destId="{E77FD765-9877-4201-94DC-E969F3541FAA}" srcOrd="1" destOrd="0" presId="urn:microsoft.com/office/officeart/2008/layout/LinedList"/>
    <dgm:cxn modelId="{B7B52270-67B6-4D11-A321-69210278B455}" type="presParOf" srcId="{E77FD765-9877-4201-94DC-E969F3541FAA}" destId="{69875E45-C688-4F68-8501-AE25EA4FA327}" srcOrd="0" destOrd="0" presId="urn:microsoft.com/office/officeart/2008/layout/LinedList"/>
    <dgm:cxn modelId="{5598C0C5-7156-41BA-A81C-D65AEA224A4D}" type="presParOf" srcId="{E77FD765-9877-4201-94DC-E969F3541FAA}" destId="{211953C2-7407-4AEF-BEC9-88C0A9CEF022}" srcOrd="1" destOrd="0" presId="urn:microsoft.com/office/officeart/2008/layout/LinedList"/>
    <dgm:cxn modelId="{29D9F55B-8C9C-4A9E-BA67-A238CE87189C}" type="presParOf" srcId="{209FE385-6C57-473F-9C8C-D05D5E4E3EAF}" destId="{015CF29F-B80D-4CB8-894B-D411C866FC1E}" srcOrd="2" destOrd="0" presId="urn:microsoft.com/office/officeart/2008/layout/LinedList"/>
    <dgm:cxn modelId="{DCAFE699-E6FA-4912-86CD-CC1092626691}" type="presParOf" srcId="{209FE385-6C57-473F-9C8C-D05D5E4E3EAF}" destId="{A7BC4ED2-1346-4874-AD19-FA86038E961B}" srcOrd="3" destOrd="0" presId="urn:microsoft.com/office/officeart/2008/layout/LinedList"/>
    <dgm:cxn modelId="{2B7AAF64-0965-470F-996E-53CAE9438B4B}" type="presParOf" srcId="{A7BC4ED2-1346-4874-AD19-FA86038E961B}" destId="{FA4DB13C-0AEB-4B50-BDFD-55C5A2B2CB88}" srcOrd="0" destOrd="0" presId="urn:microsoft.com/office/officeart/2008/layout/LinedList"/>
    <dgm:cxn modelId="{9AE8E63F-E29F-405F-B404-48FA300C1E41}" type="presParOf" srcId="{A7BC4ED2-1346-4874-AD19-FA86038E961B}" destId="{027E501B-B3F4-434C-92D3-CAB7444DCAE0}" srcOrd="1" destOrd="0" presId="urn:microsoft.com/office/officeart/2008/layout/LinedList"/>
    <dgm:cxn modelId="{E6E10E02-147B-4D5F-AE38-931D8BF9F9DC}" type="presParOf" srcId="{209FE385-6C57-473F-9C8C-D05D5E4E3EAF}" destId="{4F09CE55-F7C4-4F2D-BD3F-593B5BAD33B4}" srcOrd="4" destOrd="0" presId="urn:microsoft.com/office/officeart/2008/layout/LinedList"/>
    <dgm:cxn modelId="{957A252A-CE80-4E07-8616-C09726D71941}" type="presParOf" srcId="{209FE385-6C57-473F-9C8C-D05D5E4E3EAF}" destId="{C2C79331-4623-4B26-88B1-3E74516505E6}" srcOrd="5" destOrd="0" presId="urn:microsoft.com/office/officeart/2008/layout/LinedList"/>
    <dgm:cxn modelId="{B70DFFC6-B957-44FC-8899-B256A6E15D06}" type="presParOf" srcId="{C2C79331-4623-4B26-88B1-3E74516505E6}" destId="{49A70328-B822-45C6-AB26-1428D9BDA20C}" srcOrd="0" destOrd="0" presId="urn:microsoft.com/office/officeart/2008/layout/LinedList"/>
    <dgm:cxn modelId="{B1149A40-160D-4959-9EB8-932E87ACDFDB}" type="presParOf" srcId="{C2C79331-4623-4B26-88B1-3E74516505E6}" destId="{DBBF247A-96B6-4963-9B8C-5EB9E914CAD1}" srcOrd="1" destOrd="0" presId="urn:microsoft.com/office/officeart/2008/layout/LinedList"/>
    <dgm:cxn modelId="{20251FC0-9EBF-4814-B835-E285AB248EA7}" type="presParOf" srcId="{209FE385-6C57-473F-9C8C-D05D5E4E3EAF}" destId="{C14B0B90-1E1D-4B30-8B49-32EF2D95172D}" srcOrd="6" destOrd="0" presId="urn:microsoft.com/office/officeart/2008/layout/LinedList"/>
    <dgm:cxn modelId="{43F8C398-136D-49DC-8D12-78A2F984A582}" type="presParOf" srcId="{209FE385-6C57-473F-9C8C-D05D5E4E3EAF}" destId="{E6EC683B-EB09-46DE-B10C-425718ACB478}" srcOrd="7" destOrd="0" presId="urn:microsoft.com/office/officeart/2008/layout/LinedList"/>
    <dgm:cxn modelId="{452C5F19-2681-4E69-9F76-9DD7EBFA6699}" type="presParOf" srcId="{E6EC683B-EB09-46DE-B10C-425718ACB478}" destId="{25A3324D-2DB1-4422-AC07-CEB46887AA81}" srcOrd="0" destOrd="0" presId="urn:microsoft.com/office/officeart/2008/layout/LinedList"/>
    <dgm:cxn modelId="{EFD8F604-73B2-4536-9091-E0C0451B66B5}" type="presParOf" srcId="{E6EC683B-EB09-46DE-B10C-425718ACB478}" destId="{9CBBA769-0C88-4873-A5DD-425FB377F9E4}" srcOrd="1" destOrd="0" presId="urn:microsoft.com/office/officeart/2008/layout/LinedList"/>
    <dgm:cxn modelId="{9C1FEB05-7361-422C-93AB-630F9E5710F7}" type="presParOf" srcId="{209FE385-6C57-473F-9C8C-D05D5E4E3EAF}" destId="{5A29AD8D-6276-4FB0-94A8-29ADB5CD9DEE}" srcOrd="8" destOrd="0" presId="urn:microsoft.com/office/officeart/2008/layout/LinedList"/>
    <dgm:cxn modelId="{04D0F9B8-12FC-495B-9F47-AC8EE77662DA}" type="presParOf" srcId="{209FE385-6C57-473F-9C8C-D05D5E4E3EAF}" destId="{4DB31CE3-A5C5-4E24-A0BB-6FA1C1EB82A7}" srcOrd="9" destOrd="0" presId="urn:microsoft.com/office/officeart/2008/layout/LinedList"/>
    <dgm:cxn modelId="{7E3E3D77-B24A-4C99-A78F-ECF99072B4DC}" type="presParOf" srcId="{4DB31CE3-A5C5-4E24-A0BB-6FA1C1EB82A7}" destId="{BD659DCA-B158-4A32-93CA-8F03BC31DF88}" srcOrd="0" destOrd="0" presId="urn:microsoft.com/office/officeart/2008/layout/LinedList"/>
    <dgm:cxn modelId="{D6E809C4-409B-4D5C-B185-3A8BF66B205C}" type="presParOf" srcId="{4DB31CE3-A5C5-4E24-A0BB-6FA1C1EB82A7}" destId="{0237D60E-F2AA-406F-B484-58886BF8D4E0}" srcOrd="1" destOrd="0" presId="urn:microsoft.com/office/officeart/2008/layout/LinedList"/>
    <dgm:cxn modelId="{E1D73E78-CF09-4788-AAFA-0BE864D7A98F}" type="presParOf" srcId="{209FE385-6C57-473F-9C8C-D05D5E4E3EAF}" destId="{725B79D2-8179-4908-B783-599CA3241551}" srcOrd="10" destOrd="0" presId="urn:microsoft.com/office/officeart/2008/layout/LinedList"/>
    <dgm:cxn modelId="{ED1DBC5B-A56C-4E75-92D1-8279F9869B6D}" type="presParOf" srcId="{209FE385-6C57-473F-9C8C-D05D5E4E3EAF}" destId="{C1F45547-328A-4DFD-8E1D-D016EB6BDE5D}" srcOrd="11" destOrd="0" presId="urn:microsoft.com/office/officeart/2008/layout/LinedList"/>
    <dgm:cxn modelId="{4D3AFF90-1ACD-48AD-B693-521EE49ECF58}" type="presParOf" srcId="{C1F45547-328A-4DFD-8E1D-D016EB6BDE5D}" destId="{C140BD05-B05A-4056-BB34-4D5B42FE6CF4}" srcOrd="0" destOrd="0" presId="urn:microsoft.com/office/officeart/2008/layout/LinedList"/>
    <dgm:cxn modelId="{48B1D494-FF87-4384-8621-6A4D67D7757C}" type="presParOf" srcId="{C1F45547-328A-4DFD-8E1D-D016EB6BDE5D}" destId="{22F5C6BA-4EA6-40B0-83A8-DE5A0B6B0B93}"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212925-9E65-485C-8E61-10DEF300A46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3FD5635-BD4D-4007-885B-F264A78116E3}">
      <dgm:prSet/>
      <dgm:spPr/>
      <dgm:t>
        <a:bodyPr/>
        <a:lstStyle/>
        <a:p>
          <a:r>
            <a:rPr lang="en-GB"/>
            <a:t>Over the summer holidays we supported families with either Tesco Shopping vouchers or vouchers the post office for electric,</a:t>
          </a:r>
          <a:endParaRPr lang="en-US"/>
        </a:p>
      </dgm:t>
    </dgm:pt>
    <dgm:pt modelId="{F4B4FC68-50DF-411C-B24D-DD55F23337C9}" type="parTrans" cxnId="{D7712AFF-9B23-4029-8247-FB84914A202E}">
      <dgm:prSet/>
      <dgm:spPr/>
      <dgm:t>
        <a:bodyPr/>
        <a:lstStyle/>
        <a:p>
          <a:endParaRPr lang="en-US"/>
        </a:p>
      </dgm:t>
    </dgm:pt>
    <dgm:pt modelId="{5B78211D-3E6E-4D24-97F3-184BA2177760}" type="sibTrans" cxnId="{D7712AFF-9B23-4029-8247-FB84914A202E}">
      <dgm:prSet/>
      <dgm:spPr/>
      <dgm:t>
        <a:bodyPr/>
        <a:lstStyle/>
        <a:p>
          <a:endParaRPr lang="en-US"/>
        </a:p>
      </dgm:t>
    </dgm:pt>
    <dgm:pt modelId="{C3B2EB0C-B897-45D2-890B-E73E00581AE9}">
      <dgm:prSet/>
      <dgm:spPr/>
      <dgm:t>
        <a:bodyPr/>
        <a:lstStyle/>
        <a:p>
          <a:r>
            <a:rPr lang="en-GB"/>
            <a:t>There funds came from MFR Summer Emergency Grant’s</a:t>
          </a:r>
          <a:endParaRPr lang="en-US"/>
        </a:p>
      </dgm:t>
    </dgm:pt>
    <dgm:pt modelId="{74D652D4-4384-49E1-A448-D3D2D14C95B7}" type="parTrans" cxnId="{7270FE0B-4B93-4F38-A705-05FCDDB22926}">
      <dgm:prSet/>
      <dgm:spPr/>
      <dgm:t>
        <a:bodyPr/>
        <a:lstStyle/>
        <a:p>
          <a:endParaRPr lang="en-US"/>
        </a:p>
      </dgm:t>
    </dgm:pt>
    <dgm:pt modelId="{B03698CF-07F3-42AF-B5DD-FA8E175363F9}" type="sibTrans" cxnId="{7270FE0B-4B93-4F38-A705-05FCDDB22926}">
      <dgm:prSet/>
      <dgm:spPr/>
      <dgm:t>
        <a:bodyPr/>
        <a:lstStyle/>
        <a:p>
          <a:endParaRPr lang="en-US"/>
        </a:p>
      </dgm:t>
    </dgm:pt>
    <dgm:pt modelId="{150E9DCA-D62D-4615-A46D-8D978BE17AC0}" type="pres">
      <dgm:prSet presAssocID="{30212925-9E65-485C-8E61-10DEF300A465}" presName="linear" presStyleCnt="0">
        <dgm:presLayoutVars>
          <dgm:animLvl val="lvl"/>
          <dgm:resizeHandles val="exact"/>
        </dgm:presLayoutVars>
      </dgm:prSet>
      <dgm:spPr/>
      <dgm:t>
        <a:bodyPr/>
        <a:lstStyle/>
        <a:p>
          <a:endParaRPr lang="en-GB"/>
        </a:p>
      </dgm:t>
    </dgm:pt>
    <dgm:pt modelId="{B3492D0B-7EF4-48C2-B1D7-736DDFED14C6}" type="pres">
      <dgm:prSet presAssocID="{53FD5635-BD4D-4007-885B-F264A78116E3}" presName="parentText" presStyleLbl="node1" presStyleIdx="0" presStyleCnt="2">
        <dgm:presLayoutVars>
          <dgm:chMax val="0"/>
          <dgm:bulletEnabled val="1"/>
        </dgm:presLayoutVars>
      </dgm:prSet>
      <dgm:spPr/>
      <dgm:t>
        <a:bodyPr/>
        <a:lstStyle/>
        <a:p>
          <a:endParaRPr lang="en-GB"/>
        </a:p>
      </dgm:t>
    </dgm:pt>
    <dgm:pt modelId="{CEAB59C8-661C-438C-98E9-08822C62EC18}" type="pres">
      <dgm:prSet presAssocID="{5B78211D-3E6E-4D24-97F3-184BA2177760}" presName="spacer" presStyleCnt="0"/>
      <dgm:spPr/>
    </dgm:pt>
    <dgm:pt modelId="{BC7F7EC4-42AC-46CB-A956-BFA4E02C62E5}" type="pres">
      <dgm:prSet presAssocID="{C3B2EB0C-B897-45D2-890B-E73E00581AE9}" presName="parentText" presStyleLbl="node1" presStyleIdx="1" presStyleCnt="2">
        <dgm:presLayoutVars>
          <dgm:chMax val="0"/>
          <dgm:bulletEnabled val="1"/>
        </dgm:presLayoutVars>
      </dgm:prSet>
      <dgm:spPr/>
      <dgm:t>
        <a:bodyPr/>
        <a:lstStyle/>
        <a:p>
          <a:endParaRPr lang="en-GB"/>
        </a:p>
      </dgm:t>
    </dgm:pt>
  </dgm:ptLst>
  <dgm:cxnLst>
    <dgm:cxn modelId="{821ACBCA-2F95-4D84-B999-1CAF4A247FF5}" type="presOf" srcId="{30212925-9E65-485C-8E61-10DEF300A465}" destId="{150E9DCA-D62D-4615-A46D-8D978BE17AC0}" srcOrd="0" destOrd="0" presId="urn:microsoft.com/office/officeart/2005/8/layout/vList2"/>
    <dgm:cxn modelId="{D7712AFF-9B23-4029-8247-FB84914A202E}" srcId="{30212925-9E65-485C-8E61-10DEF300A465}" destId="{53FD5635-BD4D-4007-885B-F264A78116E3}" srcOrd="0" destOrd="0" parTransId="{F4B4FC68-50DF-411C-B24D-DD55F23337C9}" sibTransId="{5B78211D-3E6E-4D24-97F3-184BA2177760}"/>
    <dgm:cxn modelId="{7270FE0B-4B93-4F38-A705-05FCDDB22926}" srcId="{30212925-9E65-485C-8E61-10DEF300A465}" destId="{C3B2EB0C-B897-45D2-890B-E73E00581AE9}" srcOrd="1" destOrd="0" parTransId="{74D652D4-4384-49E1-A448-D3D2D14C95B7}" sibTransId="{B03698CF-07F3-42AF-B5DD-FA8E175363F9}"/>
    <dgm:cxn modelId="{FEC35C1C-4812-4AE0-838F-27D7B59CCB91}" type="presOf" srcId="{53FD5635-BD4D-4007-885B-F264A78116E3}" destId="{B3492D0B-7EF4-48C2-B1D7-736DDFED14C6}" srcOrd="0" destOrd="0" presId="urn:microsoft.com/office/officeart/2005/8/layout/vList2"/>
    <dgm:cxn modelId="{CA5958C4-30EA-43B0-9324-196C7901C3E8}" type="presOf" srcId="{C3B2EB0C-B897-45D2-890B-E73E00581AE9}" destId="{BC7F7EC4-42AC-46CB-A956-BFA4E02C62E5}" srcOrd="0" destOrd="0" presId="urn:microsoft.com/office/officeart/2005/8/layout/vList2"/>
    <dgm:cxn modelId="{D9034F9A-43AA-488F-91EF-B3E0332BCF5F}" type="presParOf" srcId="{150E9DCA-D62D-4615-A46D-8D978BE17AC0}" destId="{B3492D0B-7EF4-48C2-B1D7-736DDFED14C6}" srcOrd="0" destOrd="0" presId="urn:microsoft.com/office/officeart/2005/8/layout/vList2"/>
    <dgm:cxn modelId="{8ECFA47C-6C2F-4A43-AE82-008BF2FDB44B}" type="presParOf" srcId="{150E9DCA-D62D-4615-A46D-8D978BE17AC0}" destId="{CEAB59C8-661C-438C-98E9-08822C62EC18}" srcOrd="1" destOrd="0" presId="urn:microsoft.com/office/officeart/2005/8/layout/vList2"/>
    <dgm:cxn modelId="{7D02B2A4-3C09-4DA7-BFBE-6D13C61933C3}" type="presParOf" srcId="{150E9DCA-D62D-4615-A46D-8D978BE17AC0}" destId="{BC7F7EC4-42AC-46CB-A956-BFA4E02C62E5}"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663E7C6-95E8-4FC1-92C3-C3E5BA79F04C}"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1FD51EDC-DD78-4FDA-A638-4F1121C64E0E}">
      <dgm:prSet/>
      <dgm:spPr/>
      <dgm:t>
        <a:bodyPr/>
        <a:lstStyle/>
        <a:p>
          <a:r>
            <a:rPr lang="en-GB" dirty="0"/>
            <a:t>At the end of July, we said Farewell to John Munro,</a:t>
          </a:r>
          <a:endParaRPr lang="en-US" dirty="0"/>
        </a:p>
      </dgm:t>
    </dgm:pt>
    <dgm:pt modelId="{D40D806C-EA84-4C2C-9814-832A3796B188}" type="parTrans" cxnId="{80ADF482-993D-47F4-8978-DEDADEAC3D53}">
      <dgm:prSet/>
      <dgm:spPr/>
      <dgm:t>
        <a:bodyPr/>
        <a:lstStyle/>
        <a:p>
          <a:endParaRPr lang="en-US"/>
        </a:p>
      </dgm:t>
    </dgm:pt>
    <dgm:pt modelId="{DB80D130-39B7-41E5-97AB-DE52D1A87767}" type="sibTrans" cxnId="{80ADF482-993D-47F4-8978-DEDADEAC3D53}">
      <dgm:prSet/>
      <dgm:spPr/>
      <dgm:t>
        <a:bodyPr/>
        <a:lstStyle/>
        <a:p>
          <a:endParaRPr lang="en-US"/>
        </a:p>
      </dgm:t>
    </dgm:pt>
    <dgm:pt modelId="{04A78463-779D-47E6-8FFD-3F22FD7C084E}">
      <dgm:prSet/>
      <dgm:spPr/>
      <dgm:t>
        <a:bodyPr/>
        <a:lstStyle/>
        <a:p>
          <a:r>
            <a:rPr lang="en-GB" dirty="0"/>
            <a:t>John was a huge asset to Cromarty youth Café,</a:t>
          </a:r>
        </a:p>
        <a:p>
          <a:endParaRPr lang="en-GB" dirty="0"/>
        </a:p>
        <a:p>
          <a:r>
            <a:rPr lang="en-GB" dirty="0"/>
            <a:t>Young People created a memory frame for John </a:t>
          </a:r>
          <a:endParaRPr lang="en-US" dirty="0"/>
        </a:p>
      </dgm:t>
    </dgm:pt>
    <dgm:pt modelId="{3FFFED98-6712-423A-B370-563CC24C0115}" type="parTrans" cxnId="{BCFE9232-8A0E-46BA-BF8B-49AA282FC379}">
      <dgm:prSet/>
      <dgm:spPr/>
      <dgm:t>
        <a:bodyPr/>
        <a:lstStyle/>
        <a:p>
          <a:endParaRPr lang="en-US"/>
        </a:p>
      </dgm:t>
    </dgm:pt>
    <dgm:pt modelId="{175FA1E4-7326-4198-905C-BDBC953B9AC6}" type="sibTrans" cxnId="{BCFE9232-8A0E-46BA-BF8B-49AA282FC379}">
      <dgm:prSet/>
      <dgm:spPr/>
      <dgm:t>
        <a:bodyPr/>
        <a:lstStyle/>
        <a:p>
          <a:endParaRPr lang="en-US"/>
        </a:p>
      </dgm:t>
    </dgm:pt>
    <dgm:pt modelId="{066D3E98-F46D-487D-9919-37BECC12F196}">
      <dgm:prSet/>
      <dgm:spPr/>
      <dgm:t>
        <a:bodyPr/>
        <a:lstStyle/>
        <a:p>
          <a:r>
            <a:rPr lang="en-GB" dirty="0"/>
            <a:t>John has now moved onto full-time employment at Raigmore Hospital.</a:t>
          </a:r>
        </a:p>
        <a:p>
          <a:endParaRPr lang="en-US" dirty="0"/>
        </a:p>
      </dgm:t>
    </dgm:pt>
    <dgm:pt modelId="{F17D1B55-139F-459C-AF23-957DC7467E0D}" type="parTrans" cxnId="{7A690C17-4134-459C-9F56-80867E3BF536}">
      <dgm:prSet/>
      <dgm:spPr/>
      <dgm:t>
        <a:bodyPr/>
        <a:lstStyle/>
        <a:p>
          <a:endParaRPr lang="en-US"/>
        </a:p>
      </dgm:t>
    </dgm:pt>
    <dgm:pt modelId="{ADA47F29-4380-4AF0-A236-424689CC73EF}" type="sibTrans" cxnId="{7A690C17-4134-459C-9F56-80867E3BF536}">
      <dgm:prSet/>
      <dgm:spPr/>
      <dgm:t>
        <a:bodyPr/>
        <a:lstStyle/>
        <a:p>
          <a:endParaRPr lang="en-US"/>
        </a:p>
      </dgm:t>
    </dgm:pt>
    <dgm:pt modelId="{387755B4-BB08-47D8-A7C1-FCB05E4FAA68}" type="pres">
      <dgm:prSet presAssocID="{5663E7C6-95E8-4FC1-92C3-C3E5BA79F04C}" presName="hierChild1" presStyleCnt="0">
        <dgm:presLayoutVars>
          <dgm:chPref val="1"/>
          <dgm:dir/>
          <dgm:animOne val="branch"/>
          <dgm:animLvl val="lvl"/>
          <dgm:resizeHandles/>
        </dgm:presLayoutVars>
      </dgm:prSet>
      <dgm:spPr/>
      <dgm:t>
        <a:bodyPr/>
        <a:lstStyle/>
        <a:p>
          <a:endParaRPr lang="en-GB"/>
        </a:p>
      </dgm:t>
    </dgm:pt>
    <dgm:pt modelId="{577DD7B0-7462-4335-984E-69971BBCFCCA}" type="pres">
      <dgm:prSet presAssocID="{1FD51EDC-DD78-4FDA-A638-4F1121C64E0E}" presName="hierRoot1" presStyleCnt="0"/>
      <dgm:spPr/>
    </dgm:pt>
    <dgm:pt modelId="{BBB03A21-ADAA-4EE5-B829-7F6E5BB701EF}" type="pres">
      <dgm:prSet presAssocID="{1FD51EDC-DD78-4FDA-A638-4F1121C64E0E}" presName="composite" presStyleCnt="0"/>
      <dgm:spPr/>
    </dgm:pt>
    <dgm:pt modelId="{A258A454-E681-40F9-8629-E2270AC5C464}" type="pres">
      <dgm:prSet presAssocID="{1FD51EDC-DD78-4FDA-A638-4F1121C64E0E}" presName="background" presStyleLbl="node0" presStyleIdx="0" presStyleCnt="3"/>
      <dgm:spPr/>
    </dgm:pt>
    <dgm:pt modelId="{0CC241EE-D54D-40D6-BB68-DE4A4FB7C77E}" type="pres">
      <dgm:prSet presAssocID="{1FD51EDC-DD78-4FDA-A638-4F1121C64E0E}" presName="text" presStyleLbl="fgAcc0" presStyleIdx="0" presStyleCnt="3">
        <dgm:presLayoutVars>
          <dgm:chPref val="3"/>
        </dgm:presLayoutVars>
      </dgm:prSet>
      <dgm:spPr/>
      <dgm:t>
        <a:bodyPr/>
        <a:lstStyle/>
        <a:p>
          <a:endParaRPr lang="en-GB"/>
        </a:p>
      </dgm:t>
    </dgm:pt>
    <dgm:pt modelId="{F1D42340-08C6-4114-BCF5-F8AC78220A31}" type="pres">
      <dgm:prSet presAssocID="{1FD51EDC-DD78-4FDA-A638-4F1121C64E0E}" presName="hierChild2" presStyleCnt="0"/>
      <dgm:spPr/>
    </dgm:pt>
    <dgm:pt modelId="{C97617A5-E007-4505-BD21-56EF43BC0A00}" type="pres">
      <dgm:prSet presAssocID="{04A78463-779D-47E6-8FFD-3F22FD7C084E}" presName="hierRoot1" presStyleCnt="0"/>
      <dgm:spPr/>
    </dgm:pt>
    <dgm:pt modelId="{4F015F82-524B-481C-8E46-8161C8F49CD2}" type="pres">
      <dgm:prSet presAssocID="{04A78463-779D-47E6-8FFD-3F22FD7C084E}" presName="composite" presStyleCnt="0"/>
      <dgm:spPr/>
    </dgm:pt>
    <dgm:pt modelId="{02CE7C01-3F5C-42FA-BA4F-CFB5D9F628D2}" type="pres">
      <dgm:prSet presAssocID="{04A78463-779D-47E6-8FFD-3F22FD7C084E}" presName="background" presStyleLbl="node0" presStyleIdx="1" presStyleCnt="3"/>
      <dgm:spPr/>
    </dgm:pt>
    <dgm:pt modelId="{F0DFA714-AB68-481C-A6F8-7B7CDD492BA9}" type="pres">
      <dgm:prSet presAssocID="{04A78463-779D-47E6-8FFD-3F22FD7C084E}" presName="text" presStyleLbl="fgAcc0" presStyleIdx="1" presStyleCnt="3">
        <dgm:presLayoutVars>
          <dgm:chPref val="3"/>
        </dgm:presLayoutVars>
      </dgm:prSet>
      <dgm:spPr/>
      <dgm:t>
        <a:bodyPr/>
        <a:lstStyle/>
        <a:p>
          <a:endParaRPr lang="en-GB"/>
        </a:p>
      </dgm:t>
    </dgm:pt>
    <dgm:pt modelId="{E2B1BB8A-1CB2-4509-AD91-7CFC529F7466}" type="pres">
      <dgm:prSet presAssocID="{04A78463-779D-47E6-8FFD-3F22FD7C084E}" presName="hierChild2" presStyleCnt="0"/>
      <dgm:spPr/>
    </dgm:pt>
    <dgm:pt modelId="{2B165D6E-15C0-42BD-A5A6-A17F7CA4EE77}" type="pres">
      <dgm:prSet presAssocID="{066D3E98-F46D-487D-9919-37BECC12F196}" presName="hierRoot1" presStyleCnt="0"/>
      <dgm:spPr/>
    </dgm:pt>
    <dgm:pt modelId="{287D255D-4A91-4782-9A74-039173DDE0F4}" type="pres">
      <dgm:prSet presAssocID="{066D3E98-F46D-487D-9919-37BECC12F196}" presName="composite" presStyleCnt="0"/>
      <dgm:spPr/>
    </dgm:pt>
    <dgm:pt modelId="{7F38C167-6BA3-4A0C-93D2-84EB2EEA5252}" type="pres">
      <dgm:prSet presAssocID="{066D3E98-F46D-487D-9919-37BECC12F196}" presName="background" presStyleLbl="node0" presStyleIdx="2" presStyleCnt="3"/>
      <dgm:spPr/>
    </dgm:pt>
    <dgm:pt modelId="{70B6F182-E879-41DC-A6A6-2AA7C198F1F8}" type="pres">
      <dgm:prSet presAssocID="{066D3E98-F46D-487D-9919-37BECC12F196}" presName="text" presStyleLbl="fgAcc0" presStyleIdx="2" presStyleCnt="3">
        <dgm:presLayoutVars>
          <dgm:chPref val="3"/>
        </dgm:presLayoutVars>
      </dgm:prSet>
      <dgm:spPr/>
      <dgm:t>
        <a:bodyPr/>
        <a:lstStyle/>
        <a:p>
          <a:endParaRPr lang="en-GB"/>
        </a:p>
      </dgm:t>
    </dgm:pt>
    <dgm:pt modelId="{A364256F-5279-45B2-A7D7-C8D3895C71DA}" type="pres">
      <dgm:prSet presAssocID="{066D3E98-F46D-487D-9919-37BECC12F196}" presName="hierChild2" presStyleCnt="0"/>
      <dgm:spPr/>
    </dgm:pt>
  </dgm:ptLst>
  <dgm:cxnLst>
    <dgm:cxn modelId="{765E94C1-5994-4BEA-A97A-753BA26DEEF3}" type="presOf" srcId="{066D3E98-F46D-487D-9919-37BECC12F196}" destId="{70B6F182-E879-41DC-A6A6-2AA7C198F1F8}" srcOrd="0" destOrd="0" presId="urn:microsoft.com/office/officeart/2005/8/layout/hierarchy1"/>
    <dgm:cxn modelId="{17E765C7-77CD-414D-A295-5536C464841A}" type="presOf" srcId="{1FD51EDC-DD78-4FDA-A638-4F1121C64E0E}" destId="{0CC241EE-D54D-40D6-BB68-DE4A4FB7C77E}" srcOrd="0" destOrd="0" presId="urn:microsoft.com/office/officeart/2005/8/layout/hierarchy1"/>
    <dgm:cxn modelId="{BCFE9232-8A0E-46BA-BF8B-49AA282FC379}" srcId="{5663E7C6-95E8-4FC1-92C3-C3E5BA79F04C}" destId="{04A78463-779D-47E6-8FFD-3F22FD7C084E}" srcOrd="1" destOrd="0" parTransId="{3FFFED98-6712-423A-B370-563CC24C0115}" sibTransId="{175FA1E4-7326-4198-905C-BDBC953B9AC6}"/>
    <dgm:cxn modelId="{80ADF482-993D-47F4-8978-DEDADEAC3D53}" srcId="{5663E7C6-95E8-4FC1-92C3-C3E5BA79F04C}" destId="{1FD51EDC-DD78-4FDA-A638-4F1121C64E0E}" srcOrd="0" destOrd="0" parTransId="{D40D806C-EA84-4C2C-9814-832A3796B188}" sibTransId="{DB80D130-39B7-41E5-97AB-DE52D1A87767}"/>
    <dgm:cxn modelId="{E9B274A8-E2A2-4816-AE9F-1F0C06C7406B}" type="presOf" srcId="{04A78463-779D-47E6-8FFD-3F22FD7C084E}" destId="{F0DFA714-AB68-481C-A6F8-7B7CDD492BA9}" srcOrd="0" destOrd="0" presId="urn:microsoft.com/office/officeart/2005/8/layout/hierarchy1"/>
    <dgm:cxn modelId="{BB0E84F1-5875-402E-AC47-0129B02CCC55}" type="presOf" srcId="{5663E7C6-95E8-4FC1-92C3-C3E5BA79F04C}" destId="{387755B4-BB08-47D8-A7C1-FCB05E4FAA68}" srcOrd="0" destOrd="0" presId="urn:microsoft.com/office/officeart/2005/8/layout/hierarchy1"/>
    <dgm:cxn modelId="{7A690C17-4134-459C-9F56-80867E3BF536}" srcId="{5663E7C6-95E8-4FC1-92C3-C3E5BA79F04C}" destId="{066D3E98-F46D-487D-9919-37BECC12F196}" srcOrd="2" destOrd="0" parTransId="{F17D1B55-139F-459C-AF23-957DC7467E0D}" sibTransId="{ADA47F29-4380-4AF0-A236-424689CC73EF}"/>
    <dgm:cxn modelId="{792C8507-2197-4107-81C1-C25B9A0C25FC}" type="presParOf" srcId="{387755B4-BB08-47D8-A7C1-FCB05E4FAA68}" destId="{577DD7B0-7462-4335-984E-69971BBCFCCA}" srcOrd="0" destOrd="0" presId="urn:microsoft.com/office/officeart/2005/8/layout/hierarchy1"/>
    <dgm:cxn modelId="{A48C2554-AD77-4E8F-8C73-DCD5DC9E0DA1}" type="presParOf" srcId="{577DD7B0-7462-4335-984E-69971BBCFCCA}" destId="{BBB03A21-ADAA-4EE5-B829-7F6E5BB701EF}" srcOrd="0" destOrd="0" presId="urn:microsoft.com/office/officeart/2005/8/layout/hierarchy1"/>
    <dgm:cxn modelId="{5E76B83D-CA88-4064-B857-690BFE3C915E}" type="presParOf" srcId="{BBB03A21-ADAA-4EE5-B829-7F6E5BB701EF}" destId="{A258A454-E681-40F9-8629-E2270AC5C464}" srcOrd="0" destOrd="0" presId="urn:microsoft.com/office/officeart/2005/8/layout/hierarchy1"/>
    <dgm:cxn modelId="{3D9ED1F4-BE49-4361-B27F-4B73C6E8F627}" type="presParOf" srcId="{BBB03A21-ADAA-4EE5-B829-7F6E5BB701EF}" destId="{0CC241EE-D54D-40D6-BB68-DE4A4FB7C77E}" srcOrd="1" destOrd="0" presId="urn:microsoft.com/office/officeart/2005/8/layout/hierarchy1"/>
    <dgm:cxn modelId="{BB737ED7-C77C-46C4-B0E5-EC613D53EA0A}" type="presParOf" srcId="{577DD7B0-7462-4335-984E-69971BBCFCCA}" destId="{F1D42340-08C6-4114-BCF5-F8AC78220A31}" srcOrd="1" destOrd="0" presId="urn:microsoft.com/office/officeart/2005/8/layout/hierarchy1"/>
    <dgm:cxn modelId="{FDE9CF50-DA6A-407B-B366-BF4B898E0E5B}" type="presParOf" srcId="{387755B4-BB08-47D8-A7C1-FCB05E4FAA68}" destId="{C97617A5-E007-4505-BD21-56EF43BC0A00}" srcOrd="1" destOrd="0" presId="urn:microsoft.com/office/officeart/2005/8/layout/hierarchy1"/>
    <dgm:cxn modelId="{6661FBFD-4BF7-48C7-9F06-E929F782119F}" type="presParOf" srcId="{C97617A5-E007-4505-BD21-56EF43BC0A00}" destId="{4F015F82-524B-481C-8E46-8161C8F49CD2}" srcOrd="0" destOrd="0" presId="urn:microsoft.com/office/officeart/2005/8/layout/hierarchy1"/>
    <dgm:cxn modelId="{DDAD7FCA-48FF-499B-AF02-20E653D6CF79}" type="presParOf" srcId="{4F015F82-524B-481C-8E46-8161C8F49CD2}" destId="{02CE7C01-3F5C-42FA-BA4F-CFB5D9F628D2}" srcOrd="0" destOrd="0" presId="urn:microsoft.com/office/officeart/2005/8/layout/hierarchy1"/>
    <dgm:cxn modelId="{90F39F47-1604-436E-8A91-4561C1DF8EE6}" type="presParOf" srcId="{4F015F82-524B-481C-8E46-8161C8F49CD2}" destId="{F0DFA714-AB68-481C-A6F8-7B7CDD492BA9}" srcOrd="1" destOrd="0" presId="urn:microsoft.com/office/officeart/2005/8/layout/hierarchy1"/>
    <dgm:cxn modelId="{7E2D7350-9933-4D2D-8D30-1D66F75E8C3E}" type="presParOf" srcId="{C97617A5-E007-4505-BD21-56EF43BC0A00}" destId="{E2B1BB8A-1CB2-4509-AD91-7CFC529F7466}" srcOrd="1" destOrd="0" presId="urn:microsoft.com/office/officeart/2005/8/layout/hierarchy1"/>
    <dgm:cxn modelId="{1CF29306-8BF4-4A70-98D8-A56C05F83176}" type="presParOf" srcId="{387755B4-BB08-47D8-A7C1-FCB05E4FAA68}" destId="{2B165D6E-15C0-42BD-A5A6-A17F7CA4EE77}" srcOrd="2" destOrd="0" presId="urn:microsoft.com/office/officeart/2005/8/layout/hierarchy1"/>
    <dgm:cxn modelId="{9D53652E-2383-4589-A8AB-8586116326D5}" type="presParOf" srcId="{2B165D6E-15C0-42BD-A5A6-A17F7CA4EE77}" destId="{287D255D-4A91-4782-9A74-039173DDE0F4}" srcOrd="0" destOrd="0" presId="urn:microsoft.com/office/officeart/2005/8/layout/hierarchy1"/>
    <dgm:cxn modelId="{737A52C8-A70E-473E-AF3C-38FC1503ECB6}" type="presParOf" srcId="{287D255D-4A91-4782-9A74-039173DDE0F4}" destId="{7F38C167-6BA3-4A0C-93D2-84EB2EEA5252}" srcOrd="0" destOrd="0" presId="urn:microsoft.com/office/officeart/2005/8/layout/hierarchy1"/>
    <dgm:cxn modelId="{66D4B22E-ABF8-43E9-93B9-84815BE3F099}" type="presParOf" srcId="{287D255D-4A91-4782-9A74-039173DDE0F4}" destId="{70B6F182-E879-41DC-A6A6-2AA7C198F1F8}" srcOrd="1" destOrd="0" presId="urn:microsoft.com/office/officeart/2005/8/layout/hierarchy1"/>
    <dgm:cxn modelId="{8529342F-CB65-4261-BABB-1620212BF1F8}" type="presParOf" srcId="{2B165D6E-15C0-42BD-A5A6-A17F7CA4EE77}" destId="{A364256F-5279-45B2-A7D7-C8D3895C71DA}"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E63A48C-25A4-4D29-8C0E-0DF0775C6D6F}">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BD72D7-1526-434C-BB52-32CE990CB8FC}">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a:lnSpc>
              <a:spcPct val="90000"/>
            </a:lnSpc>
            <a:spcBef>
              <a:spcPct val="0"/>
            </a:spcBef>
            <a:spcAft>
              <a:spcPct val="35000"/>
            </a:spcAft>
          </a:pPr>
          <a:r>
            <a:rPr lang="en-GB" sz="3800" kern="1200"/>
            <a:t>Programmed Activities: 49</a:t>
          </a:r>
          <a:endParaRPr lang="en-US" sz="3800" kern="1200"/>
        </a:p>
      </dsp:txBody>
      <dsp:txXfrm>
        <a:off x="0" y="0"/>
        <a:ext cx="6900512" cy="1384035"/>
      </dsp:txXfrm>
    </dsp:sp>
    <dsp:sp modelId="{C162FD3A-96DD-44CE-B611-5D20728F0A4E}">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E0302D-0716-408B-89F2-498DC64FE1A3}">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a:lnSpc>
              <a:spcPct val="90000"/>
            </a:lnSpc>
            <a:spcBef>
              <a:spcPct val="0"/>
            </a:spcBef>
            <a:spcAft>
              <a:spcPct val="35000"/>
            </a:spcAft>
          </a:pPr>
          <a:r>
            <a:rPr lang="en-GB" sz="3800" kern="1200"/>
            <a:t>Number of participants: 695</a:t>
          </a:r>
          <a:endParaRPr lang="en-US" sz="3800" kern="1200"/>
        </a:p>
      </dsp:txBody>
      <dsp:txXfrm>
        <a:off x="0" y="1384035"/>
        <a:ext cx="6900512" cy="1384035"/>
      </dsp:txXfrm>
    </dsp:sp>
    <dsp:sp modelId="{5CEF53E8-5292-4233-B3B4-C6E2586B4D76}">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53BE16-1A55-4940-8713-15C8E8BFD6A1}">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a:lnSpc>
              <a:spcPct val="90000"/>
            </a:lnSpc>
            <a:spcBef>
              <a:spcPct val="0"/>
            </a:spcBef>
            <a:spcAft>
              <a:spcPct val="35000"/>
            </a:spcAft>
          </a:pPr>
          <a:r>
            <a:rPr lang="en-GB" sz="3800" kern="1200"/>
            <a:t>Learning Hours: 1700</a:t>
          </a:r>
          <a:endParaRPr lang="en-US" sz="3800" kern="1200"/>
        </a:p>
      </dsp:txBody>
      <dsp:txXfrm>
        <a:off x="0" y="2768070"/>
        <a:ext cx="6900512" cy="1384035"/>
      </dsp:txXfrm>
    </dsp:sp>
    <dsp:sp modelId="{C5345428-33CA-4D7A-A0C4-10DD03CA55E9}">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538279-C2DA-4B47-B1CC-0A97FAF33DC9}">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a:lnSpc>
              <a:spcPct val="90000"/>
            </a:lnSpc>
            <a:spcBef>
              <a:spcPct val="0"/>
            </a:spcBef>
            <a:spcAft>
              <a:spcPct val="35000"/>
            </a:spcAft>
          </a:pPr>
          <a:r>
            <a:rPr lang="en-GB" sz="3800" kern="1200"/>
            <a:t>At every activity young people volunteered their time.</a:t>
          </a:r>
          <a:endParaRPr lang="en-US" sz="3800" kern="1200"/>
        </a:p>
      </dsp:txBody>
      <dsp:txXfrm>
        <a:off x="0" y="4152105"/>
        <a:ext cx="6900512" cy="138403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C9B048-6670-4D2B-A3AF-1FB00212F5C5}">
      <dsp:nvSpPr>
        <dsp:cNvPr id="0" name=""/>
        <dsp:cNvSpPr/>
      </dsp:nvSpPr>
      <dsp:spPr>
        <a:xfrm>
          <a:off x="0" y="250900"/>
          <a:ext cx="6906491"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n-GB" sz="1000" kern="1200"/>
            <a:t>During the summer holidays young people have been offered a deluxe buffet at every activity,</a:t>
          </a:r>
          <a:endParaRPr lang="en-US" sz="1000" kern="1200"/>
        </a:p>
      </dsp:txBody>
      <dsp:txXfrm>
        <a:off x="0" y="250900"/>
        <a:ext cx="6906491" cy="397251"/>
      </dsp:txXfrm>
    </dsp:sp>
    <dsp:sp modelId="{72FFF7C9-9E13-4626-83E2-D5A38D70E372}">
      <dsp:nvSpPr>
        <dsp:cNvPr id="0" name=""/>
        <dsp:cNvSpPr/>
      </dsp:nvSpPr>
      <dsp:spPr>
        <a:xfrm>
          <a:off x="0" y="676951"/>
          <a:ext cx="6906491"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n-GB" sz="1000" kern="1200"/>
            <a:t>The buffets contains,</a:t>
          </a:r>
          <a:endParaRPr lang="en-US" sz="1000" kern="1200"/>
        </a:p>
      </dsp:txBody>
      <dsp:txXfrm>
        <a:off x="0" y="676951"/>
        <a:ext cx="6906491" cy="397251"/>
      </dsp:txXfrm>
    </dsp:sp>
    <dsp:sp modelId="{32D358C8-224B-49FA-BFB3-E9818A9720D0}">
      <dsp:nvSpPr>
        <dsp:cNvPr id="0" name=""/>
        <dsp:cNvSpPr/>
      </dsp:nvSpPr>
      <dsp:spPr>
        <a:xfrm>
          <a:off x="0" y="1103003"/>
          <a:ext cx="6906491"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n-GB" sz="1000" kern="1200" dirty="0"/>
            <a:t>Selection of different breakfast Cereals </a:t>
          </a:r>
          <a:endParaRPr lang="en-US" sz="1000" kern="1200" dirty="0"/>
        </a:p>
      </dsp:txBody>
      <dsp:txXfrm>
        <a:off x="0" y="1103003"/>
        <a:ext cx="6906491" cy="397251"/>
      </dsp:txXfrm>
    </dsp:sp>
    <dsp:sp modelId="{888E8FE1-8198-4E16-A2D7-3BFEBA1B270D}">
      <dsp:nvSpPr>
        <dsp:cNvPr id="0" name=""/>
        <dsp:cNvSpPr/>
      </dsp:nvSpPr>
      <dsp:spPr>
        <a:xfrm>
          <a:off x="0" y="1529054"/>
          <a:ext cx="6906491"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n-GB" sz="1000" kern="1200" dirty="0"/>
            <a:t>Fresh fruit platters / Kebabs  and  Food</a:t>
          </a:r>
          <a:endParaRPr lang="en-US" sz="1000" kern="1200" dirty="0"/>
        </a:p>
      </dsp:txBody>
      <dsp:txXfrm>
        <a:off x="0" y="1529054"/>
        <a:ext cx="6906491" cy="397251"/>
      </dsp:txXfrm>
    </dsp:sp>
    <dsp:sp modelId="{B3AAD360-84CC-498D-A0F5-CDBE7BBFED94}">
      <dsp:nvSpPr>
        <dsp:cNvPr id="0" name=""/>
        <dsp:cNvSpPr/>
      </dsp:nvSpPr>
      <dsp:spPr>
        <a:xfrm>
          <a:off x="0" y="1955106"/>
          <a:ext cx="6906491"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n-GB" sz="1000" kern="1200" dirty="0"/>
            <a:t>Various  Hot meals,  Macaroni, Chicken Curry, Hot Dogs, Fresh Home-Made Pizza’s with a range of topping’s, Homemade burgers, Quiches, Grilled Halloumi , Pasta Bakes,  Nacho’s with a range of dips. Cheese Boards  </a:t>
          </a:r>
          <a:endParaRPr lang="en-US" sz="1000" kern="1200" dirty="0"/>
        </a:p>
      </dsp:txBody>
      <dsp:txXfrm>
        <a:off x="0" y="1955106"/>
        <a:ext cx="6906491" cy="397251"/>
      </dsp:txXfrm>
    </dsp:sp>
    <dsp:sp modelId="{5B90DA05-84A5-49AB-AA41-EC3D91C9C998}">
      <dsp:nvSpPr>
        <dsp:cNvPr id="0" name=""/>
        <dsp:cNvSpPr/>
      </dsp:nvSpPr>
      <dsp:spPr>
        <a:xfrm>
          <a:off x="0" y="2381157"/>
          <a:ext cx="6906491"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n-GB" sz="1000" kern="1200" dirty="0"/>
            <a:t>Selection of Sandwiches bagels, baguettes, wraps  toasties panni's , </a:t>
          </a:r>
          <a:endParaRPr lang="en-US" sz="1000" kern="1200" dirty="0"/>
        </a:p>
      </dsp:txBody>
      <dsp:txXfrm>
        <a:off x="0" y="2381157"/>
        <a:ext cx="6906491" cy="397251"/>
      </dsp:txXfrm>
    </dsp:sp>
    <dsp:sp modelId="{66831C74-2D18-46E8-ACF4-9F31423F532E}">
      <dsp:nvSpPr>
        <dsp:cNvPr id="0" name=""/>
        <dsp:cNvSpPr/>
      </dsp:nvSpPr>
      <dsp:spPr>
        <a:xfrm>
          <a:off x="0" y="2807209"/>
          <a:ext cx="6906491"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n-GB" sz="1000" kern="1200" dirty="0"/>
            <a:t>Crisps </a:t>
          </a:r>
          <a:endParaRPr lang="en-US" sz="1000" kern="1200" dirty="0"/>
        </a:p>
      </dsp:txBody>
      <dsp:txXfrm>
        <a:off x="0" y="2807209"/>
        <a:ext cx="6906491" cy="397251"/>
      </dsp:txXfrm>
    </dsp:sp>
    <dsp:sp modelId="{A99CE084-7ECA-487B-B32D-0F2C9A3A41E4}">
      <dsp:nvSpPr>
        <dsp:cNvPr id="0" name=""/>
        <dsp:cNvSpPr/>
      </dsp:nvSpPr>
      <dsp:spPr>
        <a:xfrm>
          <a:off x="0" y="3233261"/>
          <a:ext cx="6906491"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n-GB" sz="1000" kern="1200" dirty="0"/>
            <a:t>Deluxe Homemade Waffles with a range of toppings,</a:t>
          </a:r>
          <a:endParaRPr lang="en-US" sz="1000" kern="1200" dirty="0"/>
        </a:p>
      </dsp:txBody>
      <dsp:txXfrm>
        <a:off x="0" y="3233261"/>
        <a:ext cx="6906491" cy="397251"/>
      </dsp:txXfrm>
    </dsp:sp>
    <dsp:sp modelId="{F9ECE314-74DA-44C5-B891-5E9C34D38E4F}">
      <dsp:nvSpPr>
        <dsp:cNvPr id="0" name=""/>
        <dsp:cNvSpPr/>
      </dsp:nvSpPr>
      <dsp:spPr>
        <a:xfrm>
          <a:off x="0" y="3659312"/>
          <a:ext cx="6906491"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n-GB" sz="1000" kern="1200" dirty="0"/>
            <a:t>Cup Cakes , Banana Muffins  home made brownies, Fresh Scones. Fruity Flapjack, range of traybakes.  </a:t>
          </a:r>
          <a:endParaRPr lang="en-US" sz="1000" kern="1200" dirty="0"/>
        </a:p>
      </dsp:txBody>
      <dsp:txXfrm>
        <a:off x="0" y="3659312"/>
        <a:ext cx="6906491" cy="397251"/>
      </dsp:txXfrm>
    </dsp:sp>
    <dsp:sp modelId="{D7A26B8B-51B3-4E69-8226-8B4214C402D2}">
      <dsp:nvSpPr>
        <dsp:cNvPr id="0" name=""/>
        <dsp:cNvSpPr/>
      </dsp:nvSpPr>
      <dsp:spPr>
        <a:xfrm>
          <a:off x="0" y="4085364"/>
          <a:ext cx="6906491"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n-GB" sz="1000" kern="1200"/>
            <a:t>Sausage Rolls, Quiches </a:t>
          </a:r>
          <a:endParaRPr lang="en-US" sz="1000" kern="1200"/>
        </a:p>
      </dsp:txBody>
      <dsp:txXfrm>
        <a:off x="0" y="4085364"/>
        <a:ext cx="6906491" cy="397251"/>
      </dsp:txXfrm>
    </dsp:sp>
    <dsp:sp modelId="{50BF78F2-EE21-4BAD-991E-45229B12F890}">
      <dsp:nvSpPr>
        <dsp:cNvPr id="0" name=""/>
        <dsp:cNvSpPr/>
      </dsp:nvSpPr>
      <dsp:spPr>
        <a:xfrm>
          <a:off x="0" y="4511415"/>
          <a:ext cx="6906491"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n-GB" sz="1000" kern="1200" dirty="0"/>
            <a:t>Homemade Breaded Chicken Bites and plant-based chicken goujons </a:t>
          </a:r>
          <a:endParaRPr lang="en-US" sz="1000" kern="1200" dirty="0"/>
        </a:p>
      </dsp:txBody>
      <dsp:txXfrm>
        <a:off x="0" y="4511415"/>
        <a:ext cx="6906491" cy="397251"/>
      </dsp:txXfrm>
    </dsp:sp>
    <dsp:sp modelId="{D5C3C5F7-506B-41C4-B56E-2B3252D09647}">
      <dsp:nvSpPr>
        <dsp:cNvPr id="0" name=""/>
        <dsp:cNvSpPr/>
      </dsp:nvSpPr>
      <dsp:spPr>
        <a:xfrm>
          <a:off x="0" y="4937467"/>
          <a:ext cx="6906491" cy="3972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n-GB" sz="1000" kern="1200"/>
            <a:t>Ice Cream or Ice Pole.</a:t>
          </a:r>
          <a:endParaRPr lang="en-US" sz="1000" kern="1200"/>
        </a:p>
      </dsp:txBody>
      <dsp:txXfrm>
        <a:off x="0" y="4937467"/>
        <a:ext cx="6906491" cy="39725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DD7AEB-58C3-7AAE-8188-66CFE768FB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F76B55D3-34BE-1FB5-A66B-BB5E00F6BA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D803E147-3294-E19D-C42F-237C6EFFB62A}"/>
              </a:ext>
            </a:extLst>
          </p:cNvPr>
          <p:cNvSpPr>
            <a:spLocks noGrp="1"/>
          </p:cNvSpPr>
          <p:nvPr>
            <p:ph type="dt" sz="half" idx="10"/>
          </p:nvPr>
        </p:nvSpPr>
        <p:spPr/>
        <p:txBody>
          <a:bodyPr/>
          <a:lstStyle/>
          <a:p>
            <a:fld id="{0C402C3B-AA1D-4136-95FD-9BE0E17E7E46}" type="datetimeFigureOut">
              <a:rPr lang="en-GB" smtClean="0"/>
              <a:pPr/>
              <a:t>28/08/2022</a:t>
            </a:fld>
            <a:endParaRPr lang="en-GB"/>
          </a:p>
        </p:txBody>
      </p:sp>
      <p:sp>
        <p:nvSpPr>
          <p:cNvPr id="5" name="Footer Placeholder 4">
            <a:extLst>
              <a:ext uri="{FF2B5EF4-FFF2-40B4-BE49-F238E27FC236}">
                <a16:creationId xmlns:a16="http://schemas.microsoft.com/office/drawing/2014/main" xmlns="" id="{354613CD-EDF2-7DA3-3158-B452D671B6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07C77B9-CB5F-E69C-B34C-00A65CCED704}"/>
              </a:ext>
            </a:extLst>
          </p:cNvPr>
          <p:cNvSpPr>
            <a:spLocks noGrp="1"/>
          </p:cNvSpPr>
          <p:nvPr>
            <p:ph type="sldNum" sz="quarter" idx="12"/>
          </p:nvPr>
        </p:nvSpPr>
        <p:spPr/>
        <p:txBody>
          <a:bodyPr/>
          <a:lstStyle/>
          <a:p>
            <a:fld id="{FD7BC02A-F29A-4375-A243-D9F614DB3E4F}" type="slidenum">
              <a:rPr lang="en-GB" smtClean="0"/>
              <a:pPr/>
              <a:t>‹#›</a:t>
            </a:fld>
            <a:endParaRPr lang="en-GB"/>
          </a:p>
        </p:txBody>
      </p:sp>
    </p:spTree>
    <p:extLst>
      <p:ext uri="{BB962C8B-B14F-4D97-AF65-F5344CB8AC3E}">
        <p14:creationId xmlns:p14="http://schemas.microsoft.com/office/powerpoint/2010/main" xmlns="" val="1445028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10F52-FD87-6250-79A7-6AFD4790ADD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8CE8C414-56D6-BF96-4B64-45033CE38C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BA8ED79-3582-C787-30A9-ED2EE24F3106}"/>
              </a:ext>
            </a:extLst>
          </p:cNvPr>
          <p:cNvSpPr>
            <a:spLocks noGrp="1"/>
          </p:cNvSpPr>
          <p:nvPr>
            <p:ph type="dt" sz="half" idx="10"/>
          </p:nvPr>
        </p:nvSpPr>
        <p:spPr/>
        <p:txBody>
          <a:bodyPr/>
          <a:lstStyle/>
          <a:p>
            <a:fld id="{0C402C3B-AA1D-4136-95FD-9BE0E17E7E46}" type="datetimeFigureOut">
              <a:rPr lang="en-GB" smtClean="0"/>
              <a:pPr/>
              <a:t>28/08/2022</a:t>
            </a:fld>
            <a:endParaRPr lang="en-GB"/>
          </a:p>
        </p:txBody>
      </p:sp>
      <p:sp>
        <p:nvSpPr>
          <p:cNvPr id="5" name="Footer Placeholder 4">
            <a:extLst>
              <a:ext uri="{FF2B5EF4-FFF2-40B4-BE49-F238E27FC236}">
                <a16:creationId xmlns:a16="http://schemas.microsoft.com/office/drawing/2014/main" xmlns="" id="{3D4940F3-7803-A598-DB44-4FBEBD2CDB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22A9D0C0-A6C3-79B1-2A5E-1DD6F6D0FBB6}"/>
              </a:ext>
            </a:extLst>
          </p:cNvPr>
          <p:cNvSpPr>
            <a:spLocks noGrp="1"/>
          </p:cNvSpPr>
          <p:nvPr>
            <p:ph type="sldNum" sz="quarter" idx="12"/>
          </p:nvPr>
        </p:nvSpPr>
        <p:spPr/>
        <p:txBody>
          <a:bodyPr/>
          <a:lstStyle/>
          <a:p>
            <a:fld id="{FD7BC02A-F29A-4375-A243-D9F614DB3E4F}" type="slidenum">
              <a:rPr lang="en-GB" smtClean="0"/>
              <a:pPr/>
              <a:t>‹#›</a:t>
            </a:fld>
            <a:endParaRPr lang="en-GB"/>
          </a:p>
        </p:txBody>
      </p:sp>
    </p:spTree>
    <p:extLst>
      <p:ext uri="{BB962C8B-B14F-4D97-AF65-F5344CB8AC3E}">
        <p14:creationId xmlns:p14="http://schemas.microsoft.com/office/powerpoint/2010/main" xmlns="" val="1834394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9CDF79D-5552-14AB-2551-6A11D2FDC1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AAA45BE5-5792-ACF7-C298-CDC6250D95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6380F5B-1269-ACC8-425C-D8376CFCAA82}"/>
              </a:ext>
            </a:extLst>
          </p:cNvPr>
          <p:cNvSpPr>
            <a:spLocks noGrp="1"/>
          </p:cNvSpPr>
          <p:nvPr>
            <p:ph type="dt" sz="half" idx="10"/>
          </p:nvPr>
        </p:nvSpPr>
        <p:spPr/>
        <p:txBody>
          <a:bodyPr/>
          <a:lstStyle/>
          <a:p>
            <a:fld id="{0C402C3B-AA1D-4136-95FD-9BE0E17E7E46}" type="datetimeFigureOut">
              <a:rPr lang="en-GB" smtClean="0"/>
              <a:pPr/>
              <a:t>28/08/2022</a:t>
            </a:fld>
            <a:endParaRPr lang="en-GB"/>
          </a:p>
        </p:txBody>
      </p:sp>
      <p:sp>
        <p:nvSpPr>
          <p:cNvPr id="5" name="Footer Placeholder 4">
            <a:extLst>
              <a:ext uri="{FF2B5EF4-FFF2-40B4-BE49-F238E27FC236}">
                <a16:creationId xmlns:a16="http://schemas.microsoft.com/office/drawing/2014/main" xmlns="" id="{EB971097-F052-2B5A-40F8-AB9FC364B9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9C2B1D4B-36EB-F71D-3502-12E35D516524}"/>
              </a:ext>
            </a:extLst>
          </p:cNvPr>
          <p:cNvSpPr>
            <a:spLocks noGrp="1"/>
          </p:cNvSpPr>
          <p:nvPr>
            <p:ph type="sldNum" sz="quarter" idx="12"/>
          </p:nvPr>
        </p:nvSpPr>
        <p:spPr/>
        <p:txBody>
          <a:bodyPr/>
          <a:lstStyle/>
          <a:p>
            <a:fld id="{FD7BC02A-F29A-4375-A243-D9F614DB3E4F}" type="slidenum">
              <a:rPr lang="en-GB" smtClean="0"/>
              <a:pPr/>
              <a:t>‹#›</a:t>
            </a:fld>
            <a:endParaRPr lang="en-GB"/>
          </a:p>
        </p:txBody>
      </p:sp>
    </p:spTree>
    <p:extLst>
      <p:ext uri="{BB962C8B-B14F-4D97-AF65-F5344CB8AC3E}">
        <p14:creationId xmlns:p14="http://schemas.microsoft.com/office/powerpoint/2010/main" xmlns="" val="1390342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C403B3-052B-913B-5D3E-993CC60B10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326936E-3E93-24A6-AB22-4A6B9C10E7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47757F0-B458-827D-DCA7-A8BAF2D9E811}"/>
              </a:ext>
            </a:extLst>
          </p:cNvPr>
          <p:cNvSpPr>
            <a:spLocks noGrp="1"/>
          </p:cNvSpPr>
          <p:nvPr>
            <p:ph type="dt" sz="half" idx="10"/>
          </p:nvPr>
        </p:nvSpPr>
        <p:spPr/>
        <p:txBody>
          <a:bodyPr/>
          <a:lstStyle/>
          <a:p>
            <a:fld id="{0C402C3B-AA1D-4136-95FD-9BE0E17E7E46}" type="datetimeFigureOut">
              <a:rPr lang="en-GB" smtClean="0"/>
              <a:pPr/>
              <a:t>28/08/2022</a:t>
            </a:fld>
            <a:endParaRPr lang="en-GB"/>
          </a:p>
        </p:txBody>
      </p:sp>
      <p:sp>
        <p:nvSpPr>
          <p:cNvPr id="5" name="Footer Placeholder 4">
            <a:extLst>
              <a:ext uri="{FF2B5EF4-FFF2-40B4-BE49-F238E27FC236}">
                <a16:creationId xmlns:a16="http://schemas.microsoft.com/office/drawing/2014/main" xmlns="" id="{96E69D8E-78C3-8545-8D32-282009337B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AC9C590-B6B5-077E-BE3C-D5DE2B8F1BA0}"/>
              </a:ext>
            </a:extLst>
          </p:cNvPr>
          <p:cNvSpPr>
            <a:spLocks noGrp="1"/>
          </p:cNvSpPr>
          <p:nvPr>
            <p:ph type="sldNum" sz="quarter" idx="12"/>
          </p:nvPr>
        </p:nvSpPr>
        <p:spPr/>
        <p:txBody>
          <a:bodyPr/>
          <a:lstStyle/>
          <a:p>
            <a:fld id="{FD7BC02A-F29A-4375-A243-D9F614DB3E4F}" type="slidenum">
              <a:rPr lang="en-GB" smtClean="0"/>
              <a:pPr/>
              <a:t>‹#›</a:t>
            </a:fld>
            <a:endParaRPr lang="en-GB"/>
          </a:p>
        </p:txBody>
      </p:sp>
    </p:spTree>
    <p:extLst>
      <p:ext uri="{BB962C8B-B14F-4D97-AF65-F5344CB8AC3E}">
        <p14:creationId xmlns:p14="http://schemas.microsoft.com/office/powerpoint/2010/main" xmlns="" val="2059633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698827-E3F2-1163-7F53-91B09F26E6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3DEBD681-EB27-C15F-1D65-1A959AB0AA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D8C16F4-25FC-08AA-3D38-65C73230C148}"/>
              </a:ext>
            </a:extLst>
          </p:cNvPr>
          <p:cNvSpPr>
            <a:spLocks noGrp="1"/>
          </p:cNvSpPr>
          <p:nvPr>
            <p:ph type="dt" sz="half" idx="10"/>
          </p:nvPr>
        </p:nvSpPr>
        <p:spPr/>
        <p:txBody>
          <a:bodyPr/>
          <a:lstStyle/>
          <a:p>
            <a:fld id="{0C402C3B-AA1D-4136-95FD-9BE0E17E7E46}" type="datetimeFigureOut">
              <a:rPr lang="en-GB" smtClean="0"/>
              <a:pPr/>
              <a:t>28/08/2022</a:t>
            </a:fld>
            <a:endParaRPr lang="en-GB"/>
          </a:p>
        </p:txBody>
      </p:sp>
      <p:sp>
        <p:nvSpPr>
          <p:cNvPr id="5" name="Footer Placeholder 4">
            <a:extLst>
              <a:ext uri="{FF2B5EF4-FFF2-40B4-BE49-F238E27FC236}">
                <a16:creationId xmlns:a16="http://schemas.microsoft.com/office/drawing/2014/main" xmlns="" id="{0F5EDCBA-F5E2-7396-F762-36E11C5B83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6CA777FE-A5E6-9206-528F-38E2143C2009}"/>
              </a:ext>
            </a:extLst>
          </p:cNvPr>
          <p:cNvSpPr>
            <a:spLocks noGrp="1"/>
          </p:cNvSpPr>
          <p:nvPr>
            <p:ph type="sldNum" sz="quarter" idx="12"/>
          </p:nvPr>
        </p:nvSpPr>
        <p:spPr/>
        <p:txBody>
          <a:bodyPr/>
          <a:lstStyle/>
          <a:p>
            <a:fld id="{FD7BC02A-F29A-4375-A243-D9F614DB3E4F}" type="slidenum">
              <a:rPr lang="en-GB" smtClean="0"/>
              <a:pPr/>
              <a:t>‹#›</a:t>
            </a:fld>
            <a:endParaRPr lang="en-GB"/>
          </a:p>
        </p:txBody>
      </p:sp>
    </p:spTree>
    <p:extLst>
      <p:ext uri="{BB962C8B-B14F-4D97-AF65-F5344CB8AC3E}">
        <p14:creationId xmlns:p14="http://schemas.microsoft.com/office/powerpoint/2010/main" xmlns="" val="341206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E5B29E-5984-D18B-7F71-4B6BCC4E6F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3CF1F85-8FDF-948F-5D41-D205B01B0D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6B23DAE1-7829-6CC9-A040-9149ACAB36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8E762558-83E4-50F8-3696-A46A8FDE36A5}"/>
              </a:ext>
            </a:extLst>
          </p:cNvPr>
          <p:cNvSpPr>
            <a:spLocks noGrp="1"/>
          </p:cNvSpPr>
          <p:nvPr>
            <p:ph type="dt" sz="half" idx="10"/>
          </p:nvPr>
        </p:nvSpPr>
        <p:spPr/>
        <p:txBody>
          <a:bodyPr/>
          <a:lstStyle/>
          <a:p>
            <a:fld id="{0C402C3B-AA1D-4136-95FD-9BE0E17E7E46}" type="datetimeFigureOut">
              <a:rPr lang="en-GB" smtClean="0"/>
              <a:pPr/>
              <a:t>28/08/2022</a:t>
            </a:fld>
            <a:endParaRPr lang="en-GB"/>
          </a:p>
        </p:txBody>
      </p:sp>
      <p:sp>
        <p:nvSpPr>
          <p:cNvPr id="6" name="Footer Placeholder 5">
            <a:extLst>
              <a:ext uri="{FF2B5EF4-FFF2-40B4-BE49-F238E27FC236}">
                <a16:creationId xmlns:a16="http://schemas.microsoft.com/office/drawing/2014/main" xmlns="" id="{FF6837A9-BB03-4D4A-3231-84DA4E0308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AAC1DEDA-F562-12FA-90BD-B4D573790C6A}"/>
              </a:ext>
            </a:extLst>
          </p:cNvPr>
          <p:cNvSpPr>
            <a:spLocks noGrp="1"/>
          </p:cNvSpPr>
          <p:nvPr>
            <p:ph type="sldNum" sz="quarter" idx="12"/>
          </p:nvPr>
        </p:nvSpPr>
        <p:spPr/>
        <p:txBody>
          <a:bodyPr/>
          <a:lstStyle/>
          <a:p>
            <a:fld id="{FD7BC02A-F29A-4375-A243-D9F614DB3E4F}" type="slidenum">
              <a:rPr lang="en-GB" smtClean="0"/>
              <a:pPr/>
              <a:t>‹#›</a:t>
            </a:fld>
            <a:endParaRPr lang="en-GB"/>
          </a:p>
        </p:txBody>
      </p:sp>
    </p:spTree>
    <p:extLst>
      <p:ext uri="{BB962C8B-B14F-4D97-AF65-F5344CB8AC3E}">
        <p14:creationId xmlns:p14="http://schemas.microsoft.com/office/powerpoint/2010/main" xmlns="" val="3738941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17B724-72B5-87B6-5ED3-79145688D5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1BD6419A-63A1-D78C-BA2D-553B25B284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ADA631E-5D9A-2520-1C76-DB7FA05780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775B264A-DC1A-235C-8C0A-3B558D4AEB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9559418-89FD-AF29-AD8C-15C9BF6C7F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88070CA4-F98E-3C73-9D18-A1DF63B4FE29}"/>
              </a:ext>
            </a:extLst>
          </p:cNvPr>
          <p:cNvSpPr>
            <a:spLocks noGrp="1"/>
          </p:cNvSpPr>
          <p:nvPr>
            <p:ph type="dt" sz="half" idx="10"/>
          </p:nvPr>
        </p:nvSpPr>
        <p:spPr/>
        <p:txBody>
          <a:bodyPr/>
          <a:lstStyle/>
          <a:p>
            <a:fld id="{0C402C3B-AA1D-4136-95FD-9BE0E17E7E46}" type="datetimeFigureOut">
              <a:rPr lang="en-GB" smtClean="0"/>
              <a:pPr/>
              <a:t>28/08/2022</a:t>
            </a:fld>
            <a:endParaRPr lang="en-GB"/>
          </a:p>
        </p:txBody>
      </p:sp>
      <p:sp>
        <p:nvSpPr>
          <p:cNvPr id="8" name="Footer Placeholder 7">
            <a:extLst>
              <a:ext uri="{FF2B5EF4-FFF2-40B4-BE49-F238E27FC236}">
                <a16:creationId xmlns:a16="http://schemas.microsoft.com/office/drawing/2014/main" xmlns="" id="{DB4D9DD0-299D-198A-8356-8519D219F1F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2646D39A-F48B-9CF1-68F7-BC3038DED681}"/>
              </a:ext>
            </a:extLst>
          </p:cNvPr>
          <p:cNvSpPr>
            <a:spLocks noGrp="1"/>
          </p:cNvSpPr>
          <p:nvPr>
            <p:ph type="sldNum" sz="quarter" idx="12"/>
          </p:nvPr>
        </p:nvSpPr>
        <p:spPr/>
        <p:txBody>
          <a:bodyPr/>
          <a:lstStyle/>
          <a:p>
            <a:fld id="{FD7BC02A-F29A-4375-A243-D9F614DB3E4F}" type="slidenum">
              <a:rPr lang="en-GB" smtClean="0"/>
              <a:pPr/>
              <a:t>‹#›</a:t>
            </a:fld>
            <a:endParaRPr lang="en-GB"/>
          </a:p>
        </p:txBody>
      </p:sp>
    </p:spTree>
    <p:extLst>
      <p:ext uri="{BB962C8B-B14F-4D97-AF65-F5344CB8AC3E}">
        <p14:creationId xmlns:p14="http://schemas.microsoft.com/office/powerpoint/2010/main" xmlns="" val="3840493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7F4FB7-554B-3CFB-E4C4-AD230FDBB2A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71725B1B-F9F5-9ADE-57BB-725D89A9D9CE}"/>
              </a:ext>
            </a:extLst>
          </p:cNvPr>
          <p:cNvSpPr>
            <a:spLocks noGrp="1"/>
          </p:cNvSpPr>
          <p:nvPr>
            <p:ph type="dt" sz="half" idx="10"/>
          </p:nvPr>
        </p:nvSpPr>
        <p:spPr/>
        <p:txBody>
          <a:bodyPr/>
          <a:lstStyle/>
          <a:p>
            <a:fld id="{0C402C3B-AA1D-4136-95FD-9BE0E17E7E46}" type="datetimeFigureOut">
              <a:rPr lang="en-GB" smtClean="0"/>
              <a:pPr/>
              <a:t>28/08/2022</a:t>
            </a:fld>
            <a:endParaRPr lang="en-GB"/>
          </a:p>
        </p:txBody>
      </p:sp>
      <p:sp>
        <p:nvSpPr>
          <p:cNvPr id="4" name="Footer Placeholder 3">
            <a:extLst>
              <a:ext uri="{FF2B5EF4-FFF2-40B4-BE49-F238E27FC236}">
                <a16:creationId xmlns:a16="http://schemas.microsoft.com/office/drawing/2014/main" xmlns="" id="{4BAC67F9-9756-2DA2-D180-5FA0DB261D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91EAF35E-DFF3-B89F-0CF7-4981C3F0224C}"/>
              </a:ext>
            </a:extLst>
          </p:cNvPr>
          <p:cNvSpPr>
            <a:spLocks noGrp="1"/>
          </p:cNvSpPr>
          <p:nvPr>
            <p:ph type="sldNum" sz="quarter" idx="12"/>
          </p:nvPr>
        </p:nvSpPr>
        <p:spPr/>
        <p:txBody>
          <a:bodyPr/>
          <a:lstStyle/>
          <a:p>
            <a:fld id="{FD7BC02A-F29A-4375-A243-D9F614DB3E4F}" type="slidenum">
              <a:rPr lang="en-GB" smtClean="0"/>
              <a:pPr/>
              <a:t>‹#›</a:t>
            </a:fld>
            <a:endParaRPr lang="en-GB"/>
          </a:p>
        </p:txBody>
      </p:sp>
    </p:spTree>
    <p:extLst>
      <p:ext uri="{BB962C8B-B14F-4D97-AF65-F5344CB8AC3E}">
        <p14:creationId xmlns:p14="http://schemas.microsoft.com/office/powerpoint/2010/main" xmlns="" val="225815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26949DA-F58F-4F6B-DE24-B3CCF11E7365}"/>
              </a:ext>
            </a:extLst>
          </p:cNvPr>
          <p:cNvSpPr>
            <a:spLocks noGrp="1"/>
          </p:cNvSpPr>
          <p:nvPr>
            <p:ph type="dt" sz="half" idx="10"/>
          </p:nvPr>
        </p:nvSpPr>
        <p:spPr/>
        <p:txBody>
          <a:bodyPr/>
          <a:lstStyle/>
          <a:p>
            <a:fld id="{0C402C3B-AA1D-4136-95FD-9BE0E17E7E46}" type="datetimeFigureOut">
              <a:rPr lang="en-GB" smtClean="0"/>
              <a:pPr/>
              <a:t>28/08/2022</a:t>
            </a:fld>
            <a:endParaRPr lang="en-GB"/>
          </a:p>
        </p:txBody>
      </p:sp>
      <p:sp>
        <p:nvSpPr>
          <p:cNvPr id="3" name="Footer Placeholder 2">
            <a:extLst>
              <a:ext uri="{FF2B5EF4-FFF2-40B4-BE49-F238E27FC236}">
                <a16:creationId xmlns:a16="http://schemas.microsoft.com/office/drawing/2014/main" xmlns="" id="{22D60FCF-2FA9-A317-86D2-E9E13B23DC3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1B3C696E-0F45-6FDD-0728-56159B13CADD}"/>
              </a:ext>
            </a:extLst>
          </p:cNvPr>
          <p:cNvSpPr>
            <a:spLocks noGrp="1"/>
          </p:cNvSpPr>
          <p:nvPr>
            <p:ph type="sldNum" sz="quarter" idx="12"/>
          </p:nvPr>
        </p:nvSpPr>
        <p:spPr/>
        <p:txBody>
          <a:bodyPr/>
          <a:lstStyle/>
          <a:p>
            <a:fld id="{FD7BC02A-F29A-4375-A243-D9F614DB3E4F}" type="slidenum">
              <a:rPr lang="en-GB" smtClean="0"/>
              <a:pPr/>
              <a:t>‹#›</a:t>
            </a:fld>
            <a:endParaRPr lang="en-GB"/>
          </a:p>
        </p:txBody>
      </p:sp>
    </p:spTree>
    <p:extLst>
      <p:ext uri="{BB962C8B-B14F-4D97-AF65-F5344CB8AC3E}">
        <p14:creationId xmlns:p14="http://schemas.microsoft.com/office/powerpoint/2010/main" xmlns="" val="2464907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53F74D-BE47-3E55-25CE-67552F3A1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C89B9BFC-1D6A-8189-1046-F29DD5F9C8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C935F801-285B-3448-17F1-5E34BC84D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C44CE3F-DA1A-24D4-0A8F-3A8737C419D0}"/>
              </a:ext>
            </a:extLst>
          </p:cNvPr>
          <p:cNvSpPr>
            <a:spLocks noGrp="1"/>
          </p:cNvSpPr>
          <p:nvPr>
            <p:ph type="dt" sz="half" idx="10"/>
          </p:nvPr>
        </p:nvSpPr>
        <p:spPr/>
        <p:txBody>
          <a:bodyPr/>
          <a:lstStyle/>
          <a:p>
            <a:fld id="{0C402C3B-AA1D-4136-95FD-9BE0E17E7E46}" type="datetimeFigureOut">
              <a:rPr lang="en-GB" smtClean="0"/>
              <a:pPr/>
              <a:t>28/08/2022</a:t>
            </a:fld>
            <a:endParaRPr lang="en-GB"/>
          </a:p>
        </p:txBody>
      </p:sp>
      <p:sp>
        <p:nvSpPr>
          <p:cNvPr id="6" name="Footer Placeholder 5">
            <a:extLst>
              <a:ext uri="{FF2B5EF4-FFF2-40B4-BE49-F238E27FC236}">
                <a16:creationId xmlns:a16="http://schemas.microsoft.com/office/drawing/2014/main" xmlns="" id="{147C8B09-EEFA-5A88-5746-308B98E50F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F3C51F85-3BD8-2B79-DBEC-1D220BB97DEF}"/>
              </a:ext>
            </a:extLst>
          </p:cNvPr>
          <p:cNvSpPr>
            <a:spLocks noGrp="1"/>
          </p:cNvSpPr>
          <p:nvPr>
            <p:ph type="sldNum" sz="quarter" idx="12"/>
          </p:nvPr>
        </p:nvSpPr>
        <p:spPr/>
        <p:txBody>
          <a:bodyPr/>
          <a:lstStyle/>
          <a:p>
            <a:fld id="{FD7BC02A-F29A-4375-A243-D9F614DB3E4F}" type="slidenum">
              <a:rPr lang="en-GB" smtClean="0"/>
              <a:pPr/>
              <a:t>‹#›</a:t>
            </a:fld>
            <a:endParaRPr lang="en-GB"/>
          </a:p>
        </p:txBody>
      </p:sp>
    </p:spTree>
    <p:extLst>
      <p:ext uri="{BB962C8B-B14F-4D97-AF65-F5344CB8AC3E}">
        <p14:creationId xmlns:p14="http://schemas.microsoft.com/office/powerpoint/2010/main" xmlns="" val="345600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81D383-4FBD-9484-FADB-AE4A595995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EED7A2DD-6F3D-BFC6-14A5-9971F3865F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8F7F7671-2E94-EBC6-C3DE-9EF6D549F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15873B5-6183-06C8-1676-70D9537A64FB}"/>
              </a:ext>
            </a:extLst>
          </p:cNvPr>
          <p:cNvSpPr>
            <a:spLocks noGrp="1"/>
          </p:cNvSpPr>
          <p:nvPr>
            <p:ph type="dt" sz="half" idx="10"/>
          </p:nvPr>
        </p:nvSpPr>
        <p:spPr/>
        <p:txBody>
          <a:bodyPr/>
          <a:lstStyle/>
          <a:p>
            <a:fld id="{0C402C3B-AA1D-4136-95FD-9BE0E17E7E46}" type="datetimeFigureOut">
              <a:rPr lang="en-GB" smtClean="0"/>
              <a:pPr/>
              <a:t>28/08/2022</a:t>
            </a:fld>
            <a:endParaRPr lang="en-GB"/>
          </a:p>
        </p:txBody>
      </p:sp>
      <p:sp>
        <p:nvSpPr>
          <p:cNvPr id="6" name="Footer Placeholder 5">
            <a:extLst>
              <a:ext uri="{FF2B5EF4-FFF2-40B4-BE49-F238E27FC236}">
                <a16:creationId xmlns:a16="http://schemas.microsoft.com/office/drawing/2014/main" xmlns="" id="{5CBF749F-D594-D262-4906-B9ECACD671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60F1937B-0614-9BFC-C2F3-E704AE7CB140}"/>
              </a:ext>
            </a:extLst>
          </p:cNvPr>
          <p:cNvSpPr>
            <a:spLocks noGrp="1"/>
          </p:cNvSpPr>
          <p:nvPr>
            <p:ph type="sldNum" sz="quarter" idx="12"/>
          </p:nvPr>
        </p:nvSpPr>
        <p:spPr/>
        <p:txBody>
          <a:bodyPr/>
          <a:lstStyle/>
          <a:p>
            <a:fld id="{FD7BC02A-F29A-4375-A243-D9F614DB3E4F}" type="slidenum">
              <a:rPr lang="en-GB" smtClean="0"/>
              <a:pPr/>
              <a:t>‹#›</a:t>
            </a:fld>
            <a:endParaRPr lang="en-GB"/>
          </a:p>
        </p:txBody>
      </p:sp>
    </p:spTree>
    <p:extLst>
      <p:ext uri="{BB962C8B-B14F-4D97-AF65-F5344CB8AC3E}">
        <p14:creationId xmlns:p14="http://schemas.microsoft.com/office/powerpoint/2010/main" xmlns="" val="1851633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E10748F-E2A7-ABD7-C775-6A70DCEEBC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1133F827-ADF4-408E-23D1-672544BD76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222BED8-7B75-3D0C-7057-5A3643BF11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02C3B-AA1D-4136-95FD-9BE0E17E7E46}" type="datetimeFigureOut">
              <a:rPr lang="en-GB" smtClean="0"/>
              <a:pPr/>
              <a:t>28/08/2022</a:t>
            </a:fld>
            <a:endParaRPr lang="en-GB"/>
          </a:p>
        </p:txBody>
      </p:sp>
      <p:sp>
        <p:nvSpPr>
          <p:cNvPr id="5" name="Footer Placeholder 4">
            <a:extLst>
              <a:ext uri="{FF2B5EF4-FFF2-40B4-BE49-F238E27FC236}">
                <a16:creationId xmlns:a16="http://schemas.microsoft.com/office/drawing/2014/main" xmlns="" id="{A1449387-1E17-7DF9-DA27-A3769BBA38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DCADD20B-47E5-E90A-17AD-632EB16209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BC02A-F29A-4375-A243-D9F614DB3E4F}" type="slidenum">
              <a:rPr lang="en-GB" smtClean="0"/>
              <a:pPr/>
              <a:t>‹#›</a:t>
            </a:fld>
            <a:endParaRPr lang="en-GB"/>
          </a:p>
        </p:txBody>
      </p:sp>
    </p:spTree>
    <p:extLst>
      <p:ext uri="{BB962C8B-B14F-4D97-AF65-F5344CB8AC3E}">
        <p14:creationId xmlns:p14="http://schemas.microsoft.com/office/powerpoint/2010/main" xmlns="" val="3461954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7.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03.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ee the source image">
            <a:extLst>
              <a:ext uri="{FF2B5EF4-FFF2-40B4-BE49-F238E27FC236}">
                <a16:creationId xmlns:a16="http://schemas.microsoft.com/office/drawing/2014/main" xmlns="" id="{BF4BF4A6-433A-CE8A-7EE0-A005BD99B674}"/>
              </a:ext>
            </a:extLst>
          </p:cNvPr>
          <p:cNvPicPr>
            <a:picLocks noChangeAspect="1" noChangeArrowheads="1"/>
          </p:cNvPicPr>
          <p:nvPr/>
        </p:nvPicPr>
        <p:blipFill rotWithShape="1">
          <a:blip r:embed="rId2" cstate="print">
            <a:alphaModFix amt="50000"/>
            <a:extLst>
              <a:ext uri="{28A0092B-C50C-407E-A947-70E740481C1C}">
                <a14:useLocalDpi xmlns:a14="http://schemas.microsoft.com/office/drawing/2010/main" xmlns="" val="0"/>
              </a:ext>
            </a:extLst>
          </a:blip>
          <a:srcRect t="9846" r="-1" b="5863"/>
          <a:stretch/>
        </p:blipFill>
        <p:spPr bwMode="auto">
          <a:xfrm>
            <a:off x="20" y="10"/>
            <a:ext cx="1218893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xmlns="" id="{7496D8E3-5638-FFAA-3FA1-B1B81D3E6693}"/>
              </a:ext>
            </a:extLst>
          </p:cNvPr>
          <p:cNvSpPr>
            <a:spLocks noGrp="1"/>
          </p:cNvSpPr>
          <p:nvPr>
            <p:ph type="ctrTitle"/>
          </p:nvPr>
        </p:nvSpPr>
        <p:spPr>
          <a:xfrm>
            <a:off x="1524000" y="1122363"/>
            <a:ext cx="9144000" cy="3063240"/>
          </a:xfrm>
        </p:spPr>
        <p:txBody>
          <a:bodyPr>
            <a:normAutofit/>
          </a:bodyPr>
          <a:lstStyle/>
          <a:p>
            <a:r>
              <a:rPr lang="en-GB" sz="5100" dirty="0">
                <a:solidFill>
                  <a:srgbClr val="FFFFFF"/>
                </a:solidFill>
              </a:rPr>
              <a:t>Cromarty Youth Café </a:t>
            </a:r>
            <a:br>
              <a:rPr lang="en-GB" sz="5100" dirty="0">
                <a:solidFill>
                  <a:srgbClr val="FFFFFF"/>
                </a:solidFill>
              </a:rPr>
            </a:br>
            <a:r>
              <a:rPr lang="en-GB" sz="5100" dirty="0">
                <a:solidFill>
                  <a:srgbClr val="FFFFFF"/>
                </a:solidFill>
              </a:rPr>
              <a:t/>
            </a:r>
            <a:br>
              <a:rPr lang="en-GB" sz="5100" dirty="0">
                <a:solidFill>
                  <a:srgbClr val="FFFFFF"/>
                </a:solidFill>
              </a:rPr>
            </a:br>
            <a:r>
              <a:rPr lang="en-GB" sz="5100" dirty="0">
                <a:solidFill>
                  <a:srgbClr val="FFFFFF"/>
                </a:solidFill>
              </a:rPr>
              <a:t>Action Packed Summer Programme  2022</a:t>
            </a:r>
          </a:p>
        </p:txBody>
      </p:sp>
      <p:sp>
        <p:nvSpPr>
          <p:cNvPr id="12" name="sketchy line">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6041453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0B60464D-6C7D-450E-A788-B16C015BC52A" descr="IMG_4774.jpg">
            <a:extLst>
              <a:ext uri="{FF2B5EF4-FFF2-40B4-BE49-F238E27FC236}">
                <a16:creationId xmlns:a16="http://schemas.microsoft.com/office/drawing/2014/main" xmlns="" id="{FFFEC9A2-C280-B25A-CAC8-3A17D9692318}"/>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871" r="2870" b="-2"/>
          <a:stretch/>
        </p:blipFill>
        <p:spPr bwMode="auto">
          <a:xfrm>
            <a:off x="838199" y="557188"/>
            <a:ext cx="3462131" cy="57517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 name="0303F0A8-176F-4528-8F6F-9C6D3D48D2C2" descr="IMG_4741.jpg">
            <a:extLst>
              <a:ext uri="{FF2B5EF4-FFF2-40B4-BE49-F238E27FC236}">
                <a16:creationId xmlns:a16="http://schemas.microsoft.com/office/drawing/2014/main" xmlns="" id="{69990011-208F-C05E-D6B6-E9F4CDD64BD0}"/>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862" r="19751" b="-2"/>
          <a:stretch/>
        </p:blipFill>
        <p:spPr bwMode="auto">
          <a:xfrm>
            <a:off x="4459582" y="557188"/>
            <a:ext cx="3295096" cy="57517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 name="005ECA7D-C4A4-4BD9-85FE-AC3FF16A8C60" descr="IMG_4740.jpg">
            <a:extLst>
              <a:ext uri="{FF2B5EF4-FFF2-40B4-BE49-F238E27FC236}">
                <a16:creationId xmlns:a16="http://schemas.microsoft.com/office/drawing/2014/main" xmlns="" id="{E0302E44-5463-4ED6-A8DC-32B8EB13A19A}"/>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9811" r="10446" b="-2"/>
          <a:stretch/>
        </p:blipFill>
        <p:spPr bwMode="auto">
          <a:xfrm>
            <a:off x="7913930" y="557188"/>
            <a:ext cx="3439859" cy="57517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84234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8A14D5C9-CEB8-4D49-B857-ABED247C6B46" descr="IMG_4984.jpg">
            <a:extLst>
              <a:ext uri="{FF2B5EF4-FFF2-40B4-BE49-F238E27FC236}">
                <a16:creationId xmlns:a16="http://schemas.microsoft.com/office/drawing/2014/main" xmlns="" id="{3CE4836E-2884-2CA9-5B2D-6969B75E9D3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319" r="10043" b="2"/>
          <a:stretch/>
        </p:blipFill>
        <p:spPr bwMode="auto">
          <a:xfrm>
            <a:off x="196731" y="170453"/>
            <a:ext cx="3794884" cy="651709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1" name="588C160E-B77D-41C5-9EDE-2FFAB3C1B1FC" descr="IMG_4781.jpg">
            <a:extLst>
              <a:ext uri="{FF2B5EF4-FFF2-40B4-BE49-F238E27FC236}">
                <a16:creationId xmlns:a16="http://schemas.microsoft.com/office/drawing/2014/main" xmlns="" id="{897C9909-FE26-4567-DA68-5C229AC5F84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734" r="911" b="-4"/>
          <a:stretch/>
        </p:blipFill>
        <p:spPr bwMode="auto">
          <a:xfrm>
            <a:off x="4184141" y="165371"/>
            <a:ext cx="3826711" cy="317654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722F2DE7-48AE-456F-8F7C-5DBEC1DDABFF" descr="IMG_4880.jpg">
            <a:extLst>
              <a:ext uri="{FF2B5EF4-FFF2-40B4-BE49-F238E27FC236}">
                <a16:creationId xmlns:a16="http://schemas.microsoft.com/office/drawing/2014/main" xmlns="" id="{B5D57C1F-2BE0-9C20-2278-2EE3A3B16174}"/>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6091" r="2" b="11547"/>
          <a:stretch/>
        </p:blipFill>
        <p:spPr bwMode="auto">
          <a:xfrm>
            <a:off x="8193992" y="159910"/>
            <a:ext cx="3826711" cy="318196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959D17E8-10AE-4A54-AC26-54C631EB5F85" descr="IMG_4952.jpg">
            <a:extLst>
              <a:ext uri="{FF2B5EF4-FFF2-40B4-BE49-F238E27FC236}">
                <a16:creationId xmlns:a16="http://schemas.microsoft.com/office/drawing/2014/main" xmlns="" id="{2A9345B6-CB77-EE9D-B8E6-33F5103E9A33}"/>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9078" r="533" b="-4"/>
          <a:stretch/>
        </p:blipFill>
        <p:spPr bwMode="auto">
          <a:xfrm>
            <a:off x="4184141" y="3512234"/>
            <a:ext cx="3826711" cy="317531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0" name="338F9618-2BF5-4C29-A079-3FF07EC13A11" descr="IMG_4780.jpg">
            <a:extLst>
              <a:ext uri="{FF2B5EF4-FFF2-40B4-BE49-F238E27FC236}">
                <a16:creationId xmlns:a16="http://schemas.microsoft.com/office/drawing/2014/main" xmlns="" id="{EF2DB8D7-E847-9194-3226-886F0F67E690}"/>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r="9790" b="-3"/>
          <a:stretch/>
        </p:blipFill>
        <p:spPr bwMode="auto">
          <a:xfrm>
            <a:off x="8193992" y="3505966"/>
            <a:ext cx="3826711" cy="318158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78398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1C0BF60F-5D5A-4E89-A22B-FDB10BBD935B" descr="IMG_4127.jpg">
            <a:extLst>
              <a:ext uri="{FF2B5EF4-FFF2-40B4-BE49-F238E27FC236}">
                <a16:creationId xmlns:a16="http://schemas.microsoft.com/office/drawing/2014/main" xmlns="" id="{35E65BAE-AF1C-9FA3-5296-4BE833B24260}"/>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204" r="-3" b="34301"/>
          <a:stretch/>
        </p:blipFill>
        <p:spPr bwMode="auto">
          <a:xfrm>
            <a:off x="20" y="10"/>
            <a:ext cx="4003019" cy="338888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2" name="2DA61734-6964-4444-B5DA-03AE0A5A6606" descr="IMG_4055.jpg">
            <a:extLst>
              <a:ext uri="{FF2B5EF4-FFF2-40B4-BE49-F238E27FC236}">
                <a16:creationId xmlns:a16="http://schemas.microsoft.com/office/drawing/2014/main" xmlns="" id="{967B3010-827F-3151-B27E-7CB3F9171342}"/>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1020" b="4"/>
          <a:stretch/>
        </p:blipFill>
        <p:spPr bwMode="auto">
          <a:xfrm>
            <a:off x="4094479" y="10"/>
            <a:ext cx="4014047"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E4BEC846-5299-45F7-AD32-85AF214D6348" descr="IMG_4149.jpg">
            <a:extLst>
              <a:ext uri="{FF2B5EF4-FFF2-40B4-BE49-F238E27FC236}">
                <a16:creationId xmlns:a16="http://schemas.microsoft.com/office/drawing/2014/main" xmlns="" id="{E50DDE74-F7EB-136C-0696-640C771466FC}"/>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1359" r="-3" b="25250"/>
          <a:stretch/>
        </p:blipFill>
        <p:spPr bwMode="auto">
          <a:xfrm>
            <a:off x="8188960" y="10"/>
            <a:ext cx="4003039"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3DFBEB7B-90C4-436C-8A9C-BB19672A68C3" descr="IMG_4053.jpg">
            <a:extLst>
              <a:ext uri="{FF2B5EF4-FFF2-40B4-BE49-F238E27FC236}">
                <a16:creationId xmlns:a16="http://schemas.microsoft.com/office/drawing/2014/main" xmlns="" id="{B36EAE87-80BA-9FFB-1523-43388D4506D0}"/>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4165" r="-3" b="32339"/>
          <a:stretch/>
        </p:blipFill>
        <p:spPr bwMode="auto">
          <a:xfrm>
            <a:off x="20" y="3469102"/>
            <a:ext cx="4003019"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5" name="849162BD-F310-49D2-91C3-2321C911DD12" descr="IMG_4129.jpg">
            <a:extLst>
              <a:ext uri="{FF2B5EF4-FFF2-40B4-BE49-F238E27FC236}">
                <a16:creationId xmlns:a16="http://schemas.microsoft.com/office/drawing/2014/main" xmlns="" id="{F54D7445-B52E-AF2C-781D-1AC01A863F14}"/>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351" r="7670" b="4"/>
          <a:stretch/>
        </p:blipFill>
        <p:spPr bwMode="auto">
          <a:xfrm>
            <a:off x="4094479" y="3469102"/>
            <a:ext cx="4014047" cy="338328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3" name="1E893C40-377C-4B82-AFBF-8DE001D24AB1" descr="IMG_4062.jpg">
            <a:extLst>
              <a:ext uri="{FF2B5EF4-FFF2-40B4-BE49-F238E27FC236}">
                <a16:creationId xmlns:a16="http://schemas.microsoft.com/office/drawing/2014/main" xmlns="" id="{7C573A8E-6CC7-612F-252C-810EBCE09E4F}"/>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t="5332" r="2" b="31000"/>
          <a:stretch/>
        </p:blipFill>
        <p:spPr bwMode="auto">
          <a:xfrm>
            <a:off x="8199966" y="3469102"/>
            <a:ext cx="3992034"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57600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image">
            <a:extLst>
              <a:ext uri="{FF2B5EF4-FFF2-40B4-BE49-F238E27FC236}">
                <a16:creationId xmlns:a16="http://schemas.microsoft.com/office/drawing/2014/main" xmlns="" id="{38C76D4D-1644-34F0-410A-46C4DCFC3828}"/>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3717" r="8645" b="2"/>
          <a:stretch/>
        </p:blipFill>
        <p:spPr bwMode="auto">
          <a:xfrm>
            <a:off x="196731" y="170453"/>
            <a:ext cx="3794884" cy="651709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 name="8634F1A9-9C8C-4E15-852A-E0E73F45F713" descr="IMG_4223.jpg">
            <a:extLst>
              <a:ext uri="{FF2B5EF4-FFF2-40B4-BE49-F238E27FC236}">
                <a16:creationId xmlns:a16="http://schemas.microsoft.com/office/drawing/2014/main" xmlns="" id="{4DBC5C32-6415-5073-A0A8-B9CAE635F178}"/>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9645" b="-4"/>
          <a:stretch/>
        </p:blipFill>
        <p:spPr bwMode="auto">
          <a:xfrm>
            <a:off x="4184141" y="165371"/>
            <a:ext cx="3826711" cy="317654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26039C5A-7C09-4943-A7C9-455B48B98B84" descr="IMG_4253.jpg">
            <a:extLst>
              <a:ext uri="{FF2B5EF4-FFF2-40B4-BE49-F238E27FC236}">
                <a16:creationId xmlns:a16="http://schemas.microsoft.com/office/drawing/2014/main" xmlns="" id="{9387BC85-3C78-A1A8-00AB-35D7D43AE181}"/>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9763" r="2" b="17875"/>
          <a:stretch/>
        </p:blipFill>
        <p:spPr bwMode="auto">
          <a:xfrm>
            <a:off x="8193992" y="159910"/>
            <a:ext cx="3826711" cy="318196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 name="3D7677CE-8865-49E4-9162-CC1D7422899D" descr="IMG_4217.jpg">
            <a:extLst>
              <a:ext uri="{FF2B5EF4-FFF2-40B4-BE49-F238E27FC236}">
                <a16:creationId xmlns:a16="http://schemas.microsoft.com/office/drawing/2014/main" xmlns="" id="{D21D5BB7-61C6-5F5B-7501-E1ABFF7A0775}"/>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637" r="3974" b="-4"/>
          <a:stretch/>
        </p:blipFill>
        <p:spPr bwMode="auto">
          <a:xfrm>
            <a:off x="4184141" y="3512234"/>
            <a:ext cx="3826711" cy="317531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8" name="Picture 6" descr="image">
            <a:extLst>
              <a:ext uri="{FF2B5EF4-FFF2-40B4-BE49-F238E27FC236}">
                <a16:creationId xmlns:a16="http://schemas.microsoft.com/office/drawing/2014/main" xmlns="" id="{12F3E89B-E427-BBAE-AE69-1DA8EB75BF1C}"/>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77" r="9513" b="-3"/>
          <a:stretch/>
        </p:blipFill>
        <p:spPr bwMode="auto">
          <a:xfrm>
            <a:off x="8193992" y="3505966"/>
            <a:ext cx="3826711" cy="318158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76870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9646A9E-1302-C961-A4B8-5EB3FC5FB614}"/>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Food Safety at Work Level 1, 2 &amp; 3 </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74DF8D6C-FA17-C69D-BBC5-0E46CDB0F5A7}"/>
              </a:ext>
            </a:extLst>
          </p:cNvPr>
          <p:cNvSpPr>
            <a:spLocks noGrp="1"/>
          </p:cNvSpPr>
          <p:nvPr>
            <p:ph idx="1"/>
          </p:nvPr>
        </p:nvSpPr>
        <p:spPr>
          <a:xfrm>
            <a:off x="4447308" y="591344"/>
            <a:ext cx="6906491" cy="5585619"/>
          </a:xfrm>
        </p:spPr>
        <p:txBody>
          <a:bodyPr anchor="ctr">
            <a:normAutofit/>
          </a:bodyPr>
          <a:lstStyle/>
          <a:p>
            <a:r>
              <a:rPr lang="en-GB" dirty="0"/>
              <a:t>With a little bit of funding from the Scottish Government, young people have been able to take part in Food Hygiene courses at various different levels.( Thank you Alan for finding this funding) </a:t>
            </a:r>
          </a:p>
          <a:p>
            <a:r>
              <a:rPr lang="en-GB" dirty="0"/>
              <a:t>Young people have been working their way through the courses, and have been learning about good hygiene, and correct ways to store food.</a:t>
            </a:r>
          </a:p>
          <a:p>
            <a:r>
              <a:rPr lang="en-GB" dirty="0"/>
              <a:t>This will enable young people to cookwell, Bakewell , Eatwell and in turn Livewell. </a:t>
            </a:r>
          </a:p>
        </p:txBody>
      </p:sp>
    </p:spTree>
    <p:extLst>
      <p:ext uri="{BB962C8B-B14F-4D97-AF65-F5344CB8AC3E}">
        <p14:creationId xmlns:p14="http://schemas.microsoft.com/office/powerpoint/2010/main" xmlns="" val="591134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E7BFF8A7-75DF-42E7-A54E-B0F3EECA61B7" descr="IMG_4996.jpg">
            <a:extLst>
              <a:ext uri="{FF2B5EF4-FFF2-40B4-BE49-F238E27FC236}">
                <a16:creationId xmlns:a16="http://schemas.microsoft.com/office/drawing/2014/main" xmlns="" id="{3EE5D535-6880-7269-3F57-CD4C21C9D11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1099" r="9947" b="-3"/>
          <a:stretch/>
        </p:blipFill>
        <p:spPr bwMode="auto">
          <a:xfrm>
            <a:off x="192528" y="171716"/>
            <a:ext cx="3793268" cy="651456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15A7088D-3F28-4747-85E2-6B024C8F467C" descr="IMG_4994.jpg">
            <a:extLst>
              <a:ext uri="{FF2B5EF4-FFF2-40B4-BE49-F238E27FC236}">
                <a16:creationId xmlns:a16="http://schemas.microsoft.com/office/drawing/2014/main" xmlns="" id="{1E8E545A-1F11-18BC-3F54-84D350D6BF9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860" r="13633" b="-3"/>
          <a:stretch/>
        </p:blipFill>
        <p:spPr bwMode="auto">
          <a:xfrm>
            <a:off x="4184538" y="171716"/>
            <a:ext cx="3822924" cy="651456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BD18F6D9-1253-4DB3-8CC1-3C6C25A9A99B" descr="IMG_4995.jpg">
            <a:extLst>
              <a:ext uri="{FF2B5EF4-FFF2-40B4-BE49-F238E27FC236}">
                <a16:creationId xmlns:a16="http://schemas.microsoft.com/office/drawing/2014/main" xmlns="" id="{2B03A817-AA0E-B3CB-108B-8B962F935369}"/>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9898" r="11028" b="-3"/>
          <a:stretch/>
        </p:blipFill>
        <p:spPr bwMode="auto">
          <a:xfrm>
            <a:off x="8188032" y="171716"/>
            <a:ext cx="3799007" cy="651456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63263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28C9444B-BB1D-4B00-B364-D70850F5D450" descr="IMG_4993.jpg">
            <a:extLst>
              <a:ext uri="{FF2B5EF4-FFF2-40B4-BE49-F238E27FC236}">
                <a16:creationId xmlns:a16="http://schemas.microsoft.com/office/drawing/2014/main" xmlns="" id="{B7E37094-5CF4-6F03-ED41-26CA4052FFE6}"/>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315" r="-3" b="-3"/>
          <a:stretch/>
        </p:blipFill>
        <p:spPr bwMode="auto">
          <a:xfrm>
            <a:off x="192528" y="171716"/>
            <a:ext cx="3793268" cy="651456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EC2623B4-4A94-430A-8836-5618084E1D9B" descr="IMG_4997.jpg">
            <a:extLst>
              <a:ext uri="{FF2B5EF4-FFF2-40B4-BE49-F238E27FC236}">
                <a16:creationId xmlns:a16="http://schemas.microsoft.com/office/drawing/2014/main" xmlns="" id="{F25D8E33-8047-1E02-7F3C-99183704603A}"/>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398" r="12831" b="-3"/>
          <a:stretch/>
        </p:blipFill>
        <p:spPr bwMode="auto">
          <a:xfrm>
            <a:off x="4184538" y="171716"/>
            <a:ext cx="3822924" cy="651456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12A8F789-64AA-4E7C-B8C0-7500EC72DF2C" descr="IMG_4992.jpg">
            <a:extLst>
              <a:ext uri="{FF2B5EF4-FFF2-40B4-BE49-F238E27FC236}">
                <a16:creationId xmlns:a16="http://schemas.microsoft.com/office/drawing/2014/main" xmlns="" id="{CEF73595-22B4-915E-8124-0C62D9B01422}"/>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0085" r="11638" b="-3"/>
          <a:stretch/>
        </p:blipFill>
        <p:spPr bwMode="auto">
          <a:xfrm>
            <a:off x="8188032" y="171716"/>
            <a:ext cx="3799007" cy="651456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45939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69C7356-3B6A-466E-9557-C6A033504EB7}"/>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Well Being pack Door Step Deliveries </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76AC02CB-4F8F-4513-BC75-3001FF089A15}"/>
              </a:ext>
            </a:extLst>
          </p:cNvPr>
          <p:cNvSpPr>
            <a:spLocks noGrp="1"/>
          </p:cNvSpPr>
          <p:nvPr>
            <p:ph idx="1"/>
          </p:nvPr>
        </p:nvSpPr>
        <p:spPr>
          <a:xfrm>
            <a:off x="4447308" y="591344"/>
            <a:ext cx="6906491" cy="5585619"/>
          </a:xfrm>
        </p:spPr>
        <p:txBody>
          <a:bodyPr anchor="ctr">
            <a:normAutofit/>
          </a:bodyPr>
          <a:lstStyle/>
          <a:p>
            <a:r>
              <a:rPr lang="en-GB" sz="1500" dirty="0"/>
              <a:t>Vulnerable families &amp;  members  of the community were given food parcels dropped onto their door steps:</a:t>
            </a:r>
          </a:p>
          <a:p>
            <a:r>
              <a:rPr lang="en-GB" sz="1500" dirty="0"/>
              <a:t>Each pack contained:</a:t>
            </a:r>
          </a:p>
          <a:p>
            <a:pPr lvl="6"/>
            <a:r>
              <a:rPr lang="en-GB" sz="1500" dirty="0"/>
              <a:t>Pot Noodle</a:t>
            </a:r>
          </a:p>
          <a:p>
            <a:pPr lvl="6"/>
            <a:r>
              <a:rPr lang="en-GB" sz="1500" dirty="0"/>
              <a:t>Pasta &amp; Sauce</a:t>
            </a:r>
          </a:p>
          <a:p>
            <a:pPr lvl="6"/>
            <a:r>
              <a:rPr lang="en-GB" sz="1500" dirty="0"/>
              <a:t>Cuppa Soup </a:t>
            </a:r>
          </a:p>
          <a:p>
            <a:pPr lvl="6"/>
            <a:r>
              <a:rPr lang="en-GB" sz="1500" dirty="0"/>
              <a:t>Fresh veg</a:t>
            </a:r>
          </a:p>
          <a:p>
            <a:pPr lvl="6"/>
            <a:r>
              <a:rPr lang="en-GB" sz="1500" dirty="0"/>
              <a:t>Pringles ,</a:t>
            </a:r>
          </a:p>
          <a:p>
            <a:pPr lvl="6"/>
            <a:r>
              <a:rPr lang="en-GB" sz="1500" dirty="0"/>
              <a:t>Fresh home made soup</a:t>
            </a:r>
          </a:p>
          <a:p>
            <a:pPr lvl="6"/>
            <a:r>
              <a:rPr lang="en-GB" sz="1500" dirty="0"/>
              <a:t>Various different cooking sauces </a:t>
            </a:r>
          </a:p>
          <a:p>
            <a:pPr lvl="6"/>
            <a:r>
              <a:rPr lang="en-GB" sz="1500" dirty="0"/>
              <a:t>Fruit Cocktail</a:t>
            </a:r>
          </a:p>
          <a:p>
            <a:pPr lvl="6"/>
            <a:r>
              <a:rPr lang="en-GB" sz="1500" dirty="0"/>
              <a:t>Crisps </a:t>
            </a:r>
          </a:p>
          <a:p>
            <a:pPr lvl="6"/>
            <a:r>
              <a:rPr lang="en-GB" sz="1500" dirty="0"/>
              <a:t>A LOVE Mug </a:t>
            </a:r>
          </a:p>
          <a:p>
            <a:pPr lvl="6"/>
            <a:r>
              <a:rPr lang="en-GB" sz="1500" dirty="0"/>
              <a:t>Tooth Brush, &amp; Tooth Paste, </a:t>
            </a:r>
          </a:p>
          <a:p>
            <a:pPr lvl="6"/>
            <a:r>
              <a:rPr lang="en-GB" sz="1500" dirty="0"/>
              <a:t>Pop Tarts </a:t>
            </a:r>
          </a:p>
          <a:p>
            <a:pPr lvl="6"/>
            <a:r>
              <a:rPr lang="en-GB" sz="1500" dirty="0"/>
              <a:t>Facial Mask &amp; Hand Cream</a:t>
            </a:r>
          </a:p>
          <a:p>
            <a:pPr lvl="6"/>
            <a:r>
              <a:rPr lang="en-GB" sz="1500" dirty="0"/>
              <a:t>Selection of Hot Bagels </a:t>
            </a:r>
          </a:p>
          <a:p>
            <a:pPr lvl="6"/>
            <a:r>
              <a:rPr lang="en-GB" sz="1500" dirty="0"/>
              <a:t>Selection of Fresh Home Baking </a:t>
            </a:r>
          </a:p>
          <a:p>
            <a:pPr lvl="6"/>
            <a:r>
              <a:rPr lang="en-GB" sz="1500" dirty="0"/>
              <a:t>Shampoo, </a:t>
            </a:r>
            <a:r>
              <a:rPr lang="en-GB" sz="1500" dirty="0" err="1"/>
              <a:t>Condiationer</a:t>
            </a:r>
            <a:r>
              <a:rPr lang="en-GB" sz="1500" dirty="0"/>
              <a:t> </a:t>
            </a:r>
          </a:p>
          <a:p>
            <a:pPr lvl="6"/>
            <a:endParaRPr lang="en-GB" sz="1500" dirty="0"/>
          </a:p>
          <a:p>
            <a:pPr lvl="6"/>
            <a:endParaRPr lang="en-GB" sz="1500" dirty="0"/>
          </a:p>
          <a:p>
            <a:pPr lvl="6"/>
            <a:endParaRPr lang="en-GB" sz="1500" dirty="0"/>
          </a:p>
          <a:p>
            <a:pPr lvl="6"/>
            <a:endParaRPr lang="en-GB" sz="1500" dirty="0"/>
          </a:p>
          <a:p>
            <a:pPr marL="2743200" lvl="6" indent="0">
              <a:buNone/>
            </a:pPr>
            <a:endParaRPr lang="en-GB" sz="1500" dirty="0"/>
          </a:p>
        </p:txBody>
      </p:sp>
    </p:spTree>
    <p:extLst>
      <p:ext uri="{BB962C8B-B14F-4D97-AF65-F5344CB8AC3E}">
        <p14:creationId xmlns:p14="http://schemas.microsoft.com/office/powerpoint/2010/main" xmlns="" val="1955217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4FC4F56D-9381-4ECB-B749-A626F82C9CD9" descr="IMG_5243.jpg">
            <a:extLst>
              <a:ext uri="{FF2B5EF4-FFF2-40B4-BE49-F238E27FC236}">
                <a16:creationId xmlns:a16="http://schemas.microsoft.com/office/drawing/2014/main" xmlns="" id="{28A673DE-3DF0-504D-AC0D-01CCBD74438D}"/>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5473" r="6888" b="-3"/>
          <a:stretch/>
        </p:blipFill>
        <p:spPr bwMode="auto">
          <a:xfrm>
            <a:off x="192528" y="171716"/>
            <a:ext cx="3793268" cy="651456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34B99534-2C09-4460-B5D3-6C27CE391895" descr="IMG_5249.jpg">
            <a:extLst>
              <a:ext uri="{FF2B5EF4-FFF2-40B4-BE49-F238E27FC236}">
                <a16:creationId xmlns:a16="http://schemas.microsoft.com/office/drawing/2014/main" xmlns="" id="{7440264F-4F54-4DAF-8D01-9A9CB7E188BA}"/>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5640" r="6114" b="-3"/>
          <a:stretch/>
        </p:blipFill>
        <p:spPr bwMode="auto">
          <a:xfrm>
            <a:off x="8367552" y="0"/>
            <a:ext cx="3822924" cy="651456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0BA1AB40-8381-4EAD-9916-EE2F45309077" descr="IMG_5250.jpg">
            <a:extLst>
              <a:ext uri="{FF2B5EF4-FFF2-40B4-BE49-F238E27FC236}">
                <a16:creationId xmlns:a16="http://schemas.microsoft.com/office/drawing/2014/main" xmlns="" id="{4A58F2E4-A75C-ADED-793D-8933FAEAEEEE}"/>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8159" r="4085" b="-3"/>
          <a:stretch/>
        </p:blipFill>
        <p:spPr bwMode="auto">
          <a:xfrm>
            <a:off x="4407199" y="171716"/>
            <a:ext cx="3799007" cy="651456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26280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188A8948-0C67-469F-B507-C7F5F775087D" descr="IMG_4228.jpg">
            <a:extLst>
              <a:ext uri="{FF2B5EF4-FFF2-40B4-BE49-F238E27FC236}">
                <a16:creationId xmlns:a16="http://schemas.microsoft.com/office/drawing/2014/main" xmlns="" id="{A114F63C-B907-1E96-6B5F-B5B6F888CF3A}"/>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714"/>
          <a:stretch/>
        </p:blipFill>
        <p:spPr bwMode="auto">
          <a:xfrm>
            <a:off x="321734" y="557189"/>
            <a:ext cx="4276956" cy="574361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D837B625-91F6-40A3-8944-7065F9A1F485" descr="IMG_4286.jpg">
            <a:extLst>
              <a:ext uri="{FF2B5EF4-FFF2-40B4-BE49-F238E27FC236}">
                <a16:creationId xmlns:a16="http://schemas.microsoft.com/office/drawing/2014/main" xmlns="" id="{A0A2A6C5-A5AC-79B5-4C05-2DA958157CE8}"/>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803" r="5513" b="-2"/>
          <a:stretch/>
        </p:blipFill>
        <p:spPr bwMode="auto">
          <a:xfrm>
            <a:off x="4772525" y="557189"/>
            <a:ext cx="7097742" cy="574361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6907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AE557EA-8946-4187-87F0-2226D6FD6871}"/>
              </a:ext>
            </a:extLst>
          </p:cNvPr>
          <p:cNvSpPr>
            <a:spLocks noGrp="1"/>
          </p:cNvSpPr>
          <p:nvPr>
            <p:ph type="title"/>
          </p:nvPr>
        </p:nvSpPr>
        <p:spPr>
          <a:xfrm>
            <a:off x="640080" y="325369"/>
            <a:ext cx="4368602" cy="1956841"/>
          </a:xfrm>
        </p:spPr>
        <p:txBody>
          <a:bodyPr anchor="b">
            <a:normAutofit fontScale="90000"/>
          </a:bodyPr>
          <a:lstStyle/>
          <a:p>
            <a:r>
              <a:rPr lang="en-GB" sz="4200" dirty="0"/>
              <a:t>Staff, Young Saltire Volunteers &amp; Highlife Highland Leaders 	</a:t>
            </a:r>
          </a:p>
        </p:txBody>
      </p:sp>
      <p:sp>
        <p:nvSpPr>
          <p:cNvPr id="11273"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B9F858D2-E443-42FA-84F2-40855FD77781}"/>
              </a:ext>
            </a:extLst>
          </p:cNvPr>
          <p:cNvSpPr>
            <a:spLocks noGrp="1"/>
          </p:cNvSpPr>
          <p:nvPr>
            <p:ph idx="1"/>
          </p:nvPr>
        </p:nvSpPr>
        <p:spPr>
          <a:xfrm>
            <a:off x="640080" y="2872899"/>
            <a:ext cx="4243589" cy="3320668"/>
          </a:xfrm>
        </p:spPr>
        <p:txBody>
          <a:bodyPr>
            <a:normAutofit fontScale="92500" lnSpcReduction="20000"/>
          </a:bodyPr>
          <a:lstStyle/>
          <a:p>
            <a:r>
              <a:rPr lang="en-GB" sz="2000" dirty="0"/>
              <a:t>I would like to say a HUGE thank you to all the young volunteers / leaders who turned up everyday of their summer holidays to deliver activity to other young people.</a:t>
            </a:r>
          </a:p>
          <a:p>
            <a:endParaRPr lang="en-GB" sz="2000" dirty="0"/>
          </a:p>
          <a:p>
            <a:r>
              <a:rPr lang="en-GB" sz="2000" dirty="0"/>
              <a:t>The biggest thank you goes to Wanda for her invaluable time, support and knowledge for supporting to run this programme and for finding the funding all year round for all our young people to be able to enjoy attending Youth Café and holiday programme activities. </a:t>
            </a:r>
          </a:p>
        </p:txBody>
      </p:sp>
      <p:pic>
        <p:nvPicPr>
          <p:cNvPr id="11266" name="Picture 2" descr="See the source image">
            <a:extLst>
              <a:ext uri="{FF2B5EF4-FFF2-40B4-BE49-F238E27FC236}">
                <a16:creationId xmlns:a16="http://schemas.microsoft.com/office/drawing/2014/main" xmlns="" id="{6E460E6A-64A4-4B49-BADB-212BF12BE78D}"/>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86992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D7C45971-20F6-42B6-8CEA-6B20DE2A4C8D" descr="IMG_4991.PNG">
            <a:extLst>
              <a:ext uri="{FF2B5EF4-FFF2-40B4-BE49-F238E27FC236}">
                <a16:creationId xmlns:a16="http://schemas.microsoft.com/office/drawing/2014/main" xmlns="" id="{F5DDF91B-C770-3BC6-4061-36DC99CFE15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5385" r="-1" b="12840"/>
          <a:stretch/>
        </p:blipFill>
        <p:spPr bwMode="auto">
          <a:xfrm>
            <a:off x="321734" y="557189"/>
            <a:ext cx="4276956" cy="574361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EA65597D-E747-47F0-B1C3-4F194EBB93CE" descr="IMG_4990.PNG">
            <a:extLst>
              <a:ext uri="{FF2B5EF4-FFF2-40B4-BE49-F238E27FC236}">
                <a16:creationId xmlns:a16="http://schemas.microsoft.com/office/drawing/2014/main" xmlns="" id="{DE96F233-2664-A57A-3C91-350DA3F3E7E2}"/>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5214" r="1" b="37562"/>
          <a:stretch/>
        </p:blipFill>
        <p:spPr bwMode="auto">
          <a:xfrm>
            <a:off x="4772525" y="557189"/>
            <a:ext cx="7097742" cy="574361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74305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4C69797-9DB8-C375-FDF4-C67D9458F3F5}"/>
              </a:ext>
            </a:extLst>
          </p:cNvPr>
          <p:cNvSpPr>
            <a:spLocks noGrp="1"/>
          </p:cNvSpPr>
          <p:nvPr>
            <p:ph type="title"/>
          </p:nvPr>
        </p:nvSpPr>
        <p:spPr>
          <a:xfrm>
            <a:off x="686834" y="1153572"/>
            <a:ext cx="3200400" cy="4461163"/>
          </a:xfrm>
        </p:spPr>
        <p:txBody>
          <a:bodyPr>
            <a:normAutofit/>
          </a:bodyPr>
          <a:lstStyle/>
          <a:p>
            <a:r>
              <a:rPr lang="en-GB">
                <a:solidFill>
                  <a:srgbClr val="FFFFFF"/>
                </a:solidFill>
              </a:rPr>
              <a:t>Transitional Multi Sports &amp; Energise with HLH</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D3BB7CED-9F0F-09F7-595B-70BC6AE06D43}"/>
              </a:ext>
            </a:extLst>
          </p:cNvPr>
          <p:cNvSpPr>
            <a:spLocks noGrp="1"/>
          </p:cNvSpPr>
          <p:nvPr>
            <p:ph idx="1"/>
          </p:nvPr>
        </p:nvSpPr>
        <p:spPr>
          <a:xfrm>
            <a:off x="4447308" y="591344"/>
            <a:ext cx="6906491" cy="5585619"/>
          </a:xfrm>
        </p:spPr>
        <p:txBody>
          <a:bodyPr anchor="ctr">
            <a:normAutofit/>
          </a:bodyPr>
          <a:lstStyle/>
          <a:p>
            <a:r>
              <a:rPr lang="en-GB" dirty="0"/>
              <a:t>Multi-Sports sessions led by HLH Young Leaders.</a:t>
            </a:r>
          </a:p>
          <a:p>
            <a:r>
              <a:rPr lang="en-GB" dirty="0"/>
              <a:t>Young people were offered the opportunity to take part in a range of different games,</a:t>
            </a:r>
          </a:p>
          <a:p>
            <a:r>
              <a:rPr lang="en-GB" dirty="0"/>
              <a:t>Young people were able to meet our new Active Schools Coordinator John Mann </a:t>
            </a:r>
          </a:p>
          <a:p>
            <a:pPr marL="0" indent="0">
              <a:buNone/>
            </a:pPr>
            <a:endParaRPr lang="en-GB" dirty="0"/>
          </a:p>
        </p:txBody>
      </p:sp>
    </p:spTree>
    <p:extLst>
      <p:ext uri="{BB962C8B-B14F-4D97-AF65-F5344CB8AC3E}">
        <p14:creationId xmlns:p14="http://schemas.microsoft.com/office/powerpoint/2010/main" xmlns="" val="3646010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9" name="00322F96-BA40-4EEC-83CB-E621A5D94BF4" descr="IMG_5314.JPG">
            <a:extLst>
              <a:ext uri="{FF2B5EF4-FFF2-40B4-BE49-F238E27FC236}">
                <a16:creationId xmlns:a16="http://schemas.microsoft.com/office/drawing/2014/main" xmlns="" id="{45EC4C2F-C07D-FAFD-77D2-5B17A073F938}"/>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0941" r="1" b="30186"/>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4A6AA373-79E1-4EEA-8EFF-B5D9AD3DA7BE" descr="IMG_5311.JPG">
            <a:extLst>
              <a:ext uri="{FF2B5EF4-FFF2-40B4-BE49-F238E27FC236}">
                <a16:creationId xmlns:a16="http://schemas.microsoft.com/office/drawing/2014/main" xmlns="" id="{7CEBE2A3-8BBA-181A-D8D2-10D60596FC82}"/>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4893" b="-4"/>
          <a:stretch/>
        </p:blipFill>
        <p:spPr bwMode="auto">
          <a:xfrm>
            <a:off x="20" y="4069976"/>
            <a:ext cx="3535311" cy="278802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B60CF8E3-608F-48E9-ADE0-826B7AA20A19" descr="IMG_5313.JPG">
            <a:extLst>
              <a:ext uri="{FF2B5EF4-FFF2-40B4-BE49-F238E27FC236}">
                <a16:creationId xmlns:a16="http://schemas.microsoft.com/office/drawing/2014/main" xmlns="" id="{727EBB8C-4232-D974-EB4C-84283C8E6614}"/>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252" b="2"/>
          <a:stretch/>
        </p:blipFill>
        <p:spPr bwMode="auto">
          <a:xfrm>
            <a:off x="3696199" y="3257176"/>
            <a:ext cx="4789093" cy="360082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0" name="F84B9980-6FCB-4A39-ADBB-97DA71830389" descr="IMG_5315.JPG">
            <a:extLst>
              <a:ext uri="{FF2B5EF4-FFF2-40B4-BE49-F238E27FC236}">
                <a16:creationId xmlns:a16="http://schemas.microsoft.com/office/drawing/2014/main" xmlns="" id="{E53D5054-960F-CAD5-B470-076FFDA221BC}"/>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4005" r="1" b="47122"/>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3A3F7921-A80E-4EB2-8CC6-4D1C7EFA0555" descr="IMG_5312.JPG">
            <a:extLst>
              <a:ext uri="{FF2B5EF4-FFF2-40B4-BE49-F238E27FC236}">
                <a16:creationId xmlns:a16="http://schemas.microsoft.com/office/drawing/2014/main" xmlns="" id="{B70E51B9-083A-3CB2-8613-B17C6963E393}"/>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366" r="3244" b="-4"/>
          <a:stretch/>
        </p:blipFill>
        <p:spPr bwMode="auto">
          <a:xfrm>
            <a:off x="8646161" y="4069976"/>
            <a:ext cx="3545840" cy="278802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41180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77B9CD9-E58D-C8E5-F8AD-0E7AC78C0C6E}"/>
              </a:ext>
            </a:extLst>
          </p:cNvPr>
          <p:cNvSpPr>
            <a:spLocks noGrp="1"/>
          </p:cNvSpPr>
          <p:nvPr>
            <p:ph type="title"/>
          </p:nvPr>
        </p:nvSpPr>
        <p:spPr>
          <a:xfrm>
            <a:off x="686834" y="1153572"/>
            <a:ext cx="3200400" cy="4461163"/>
          </a:xfrm>
        </p:spPr>
        <p:txBody>
          <a:bodyPr>
            <a:normAutofit/>
          </a:bodyPr>
          <a:lstStyle/>
          <a:p>
            <a:r>
              <a:rPr lang="en-GB">
                <a:solidFill>
                  <a:srgbClr val="FFFFFF"/>
                </a:solidFill>
              </a:rPr>
              <a:t>Graffiti Art Workshop’s </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3EB7BEAB-A8F8-F3C0-0D4C-1FDAA26CEEF9}"/>
              </a:ext>
            </a:extLst>
          </p:cNvPr>
          <p:cNvSpPr>
            <a:spLocks noGrp="1"/>
          </p:cNvSpPr>
          <p:nvPr>
            <p:ph idx="1"/>
          </p:nvPr>
        </p:nvSpPr>
        <p:spPr>
          <a:xfrm>
            <a:off x="4447308" y="591344"/>
            <a:ext cx="6906491" cy="5585619"/>
          </a:xfrm>
        </p:spPr>
        <p:txBody>
          <a:bodyPr anchor="ctr">
            <a:normAutofit/>
          </a:bodyPr>
          <a:lstStyle/>
          <a:p>
            <a:r>
              <a:rPr lang="en-GB" sz="2600" dirty="0">
                <a:effectLst/>
                <a:latin typeface="Calibri" panose="020F0502020204030204" pitchFamily="34" charset="0"/>
                <a:ea typeface="Calibri" panose="020F0502020204030204" pitchFamily="34" charset="0"/>
                <a:cs typeface="Times New Roman" panose="02020603050405020304" pitchFamily="18" charset="0"/>
              </a:rPr>
              <a:t>Two great days with Tommy Keyes artist  </a:t>
            </a:r>
            <a:r>
              <a:rPr lang="en-GB" sz="2600" dirty="0">
                <a:effectLst/>
                <a:latin typeface="Segoe UI Emoji" panose="020B0502040204020203" pitchFamily="34" charset="0"/>
                <a:ea typeface="Calibri" panose="020F0502020204030204" pitchFamily="34" charset="0"/>
                <a:cs typeface="Segoe UI Emoji" panose="020B0502040204020203" pitchFamily="34" charset="0"/>
              </a:rPr>
              <a:t>🧑</a:t>
            </a:r>
            <a:r>
              <a:rPr lang="en-GB" sz="2600" dirty="0">
                <a:effectLst/>
                <a:latin typeface="Calibri" panose="020F0502020204030204" pitchFamily="34" charset="0"/>
                <a:ea typeface="Calibri" panose="020F0502020204030204" pitchFamily="34" charset="0"/>
                <a:cs typeface="Times New Roman" panose="02020603050405020304" pitchFamily="18" charset="0"/>
              </a:rPr>
              <a:t>‍</a:t>
            </a:r>
            <a:r>
              <a:rPr lang="en-GB" sz="2600" dirty="0">
                <a:effectLst/>
                <a:latin typeface="Segoe UI Emoji" panose="020B0502040204020203" pitchFamily="34" charset="0"/>
                <a:ea typeface="Calibri" panose="020F0502020204030204" pitchFamily="34" charset="0"/>
                <a:cs typeface="Segoe UI Emoji" panose="020B0502040204020203" pitchFamily="34" charset="0"/>
              </a:rPr>
              <a:t>🎨</a:t>
            </a:r>
            <a:r>
              <a:rPr lang="en-GB" sz="2600" dirty="0">
                <a:effectLst/>
                <a:latin typeface="Calibri" panose="020F0502020204030204" pitchFamily="34" charset="0"/>
                <a:ea typeface="Calibri" panose="020F0502020204030204" pitchFamily="34" charset="0"/>
                <a:cs typeface="Times New Roman" panose="02020603050405020304" pitchFamily="18" charset="0"/>
              </a:rPr>
              <a:t> &amp; Cromarty Arts Trust working in partnership with Cromarty Youth Cafe and our budding young Artists get yourselves along to the Victoria Hall park and see the Amazing and Creative Graffiti Art </a:t>
            </a:r>
            <a:r>
              <a:rPr lang="en-GB" sz="2600" dirty="0">
                <a:effectLst/>
                <a:latin typeface="Segoe UI Symbol" panose="020B0502040204020203" pitchFamily="34" charset="0"/>
                <a:ea typeface="Calibri" panose="020F0502020204030204" pitchFamily="34" charset="0"/>
                <a:cs typeface="Segoe UI Symbol" panose="020B0502040204020203" pitchFamily="34" charset="0"/>
              </a:rPr>
              <a:t>🖼</a:t>
            </a:r>
            <a:r>
              <a:rPr lang="en-GB" sz="2600" dirty="0">
                <a:effectLst/>
                <a:latin typeface="Calibri" panose="020F0502020204030204" pitchFamily="34" charset="0"/>
                <a:ea typeface="Calibri" panose="020F0502020204030204" pitchFamily="34" charset="0"/>
                <a:cs typeface="Times New Roman" panose="02020603050405020304" pitchFamily="18" charset="0"/>
              </a:rPr>
              <a:t> Boards an Free Outdoor Gallery to brighten your days viewing </a:t>
            </a:r>
          </a:p>
          <a:p>
            <a:r>
              <a:rPr lang="en-GB" sz="2600" dirty="0">
                <a:latin typeface="Calibri" panose="020F0502020204030204" pitchFamily="34" charset="0"/>
                <a:cs typeface="Times New Roman" panose="02020603050405020304" pitchFamily="18" charset="0"/>
              </a:rPr>
              <a:t>Young people learned how to design on a piece on paper, the various style options, paint control techniques for outline and fill in, colour choice and the various effects such as highlights, drop shadows and 3D by using Spray Paint,</a:t>
            </a:r>
          </a:p>
          <a:p>
            <a:endParaRPr lang="en-GB" sz="2600" dirty="0">
              <a:latin typeface="Calibri" panose="020F0502020204030204" pitchFamily="34" charset="0"/>
              <a:cs typeface="Times New Roman" panose="02020603050405020304" pitchFamily="18" charset="0"/>
            </a:endParaRPr>
          </a:p>
          <a:p>
            <a:r>
              <a:rPr lang="en-GB" sz="2600" dirty="0">
                <a:latin typeface="Calibri" panose="020F0502020204030204" pitchFamily="34" charset="0"/>
                <a:cs typeface="Times New Roman" panose="02020603050405020304" pitchFamily="18" charset="0"/>
              </a:rPr>
              <a:t>Young People loved the sessions </a:t>
            </a:r>
          </a:p>
          <a:p>
            <a:endParaRPr lang="en-GB" sz="2600" dirty="0"/>
          </a:p>
        </p:txBody>
      </p:sp>
    </p:spTree>
    <p:extLst>
      <p:ext uri="{BB962C8B-B14F-4D97-AF65-F5344CB8AC3E}">
        <p14:creationId xmlns:p14="http://schemas.microsoft.com/office/powerpoint/2010/main" xmlns="" val="245921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971BB20D-0A4E-403C-B372-B15CA2D100BC" descr="IMG_5316.JPG">
            <a:extLst>
              <a:ext uri="{FF2B5EF4-FFF2-40B4-BE49-F238E27FC236}">
                <a16:creationId xmlns:a16="http://schemas.microsoft.com/office/drawing/2014/main" xmlns="" id="{E5DDC1CE-B81F-9E77-600F-8D9458F03E1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35979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94470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4" name="Rectangle 3083">
            <a:extLst>
              <a:ext uri="{FF2B5EF4-FFF2-40B4-BE49-F238E27FC236}">
                <a16:creationId xmlns:a16="http://schemas.microsoft.com/office/drawing/2014/main" xmlns="" id="{E1A92768-C90D-4200-8975-84CC4D4BC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9" name="94121508-F06E-41CE-BB63-F28CBC058951" descr="IMG_5322.JPG">
            <a:extLst>
              <a:ext uri="{FF2B5EF4-FFF2-40B4-BE49-F238E27FC236}">
                <a16:creationId xmlns:a16="http://schemas.microsoft.com/office/drawing/2014/main" xmlns="" id="{41814E96-D57A-1B5A-C363-67B83D29AA3D}"/>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380" r="-3" b="33124"/>
          <a:stretch/>
        </p:blipFill>
        <p:spPr bwMode="auto">
          <a:xfrm>
            <a:off x="20" y="10"/>
            <a:ext cx="4003019" cy="338888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7" name="EF665831-877C-4FF1-98E6-28277882A7A5" descr="IMG_5320.JPG">
            <a:extLst>
              <a:ext uri="{FF2B5EF4-FFF2-40B4-BE49-F238E27FC236}">
                <a16:creationId xmlns:a16="http://schemas.microsoft.com/office/drawing/2014/main" xmlns="" id="{4E6BE533-AAE4-0092-6BFC-A300587379A9}"/>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1020" b="4"/>
          <a:stretch/>
        </p:blipFill>
        <p:spPr bwMode="auto">
          <a:xfrm>
            <a:off x="4094479" y="10"/>
            <a:ext cx="4014047"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 name="D7061FD5-F5AC-45C3-A6DE-48ADE7E52C81" descr="IMG_5318.JPG">
            <a:extLst>
              <a:ext uri="{FF2B5EF4-FFF2-40B4-BE49-F238E27FC236}">
                <a16:creationId xmlns:a16="http://schemas.microsoft.com/office/drawing/2014/main" xmlns="" id="{4918623B-BDE1-1D81-F718-C868DA16DA8B}"/>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1261" r="4" b="4"/>
          <a:stretch/>
        </p:blipFill>
        <p:spPr bwMode="auto">
          <a:xfrm>
            <a:off x="8188960" y="10"/>
            <a:ext cx="4003039"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9EE1395E-E578-4AB4-B9DF-B96BE6774582" descr="IMG_5319.JPG">
            <a:extLst>
              <a:ext uri="{FF2B5EF4-FFF2-40B4-BE49-F238E27FC236}">
                <a16:creationId xmlns:a16="http://schemas.microsoft.com/office/drawing/2014/main" xmlns="" id="{B780A88C-0600-878A-EEE0-042C29CDE807}"/>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9599" r="1807" b="-3"/>
          <a:stretch/>
        </p:blipFill>
        <p:spPr bwMode="auto">
          <a:xfrm>
            <a:off x="20" y="3469102"/>
            <a:ext cx="4003019"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 name="37785AE1-F5DE-47CE-B9BA-6D1E47A575CD" descr="IMG_5317.JPG">
            <a:extLst>
              <a:ext uri="{FF2B5EF4-FFF2-40B4-BE49-F238E27FC236}">
                <a16:creationId xmlns:a16="http://schemas.microsoft.com/office/drawing/2014/main" xmlns="" id="{E36D3E33-38C9-C7D0-9A70-7CA6C1071E0A}"/>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1017" r="4" b="4"/>
          <a:stretch/>
        </p:blipFill>
        <p:spPr bwMode="auto">
          <a:xfrm>
            <a:off x="4094479" y="3469102"/>
            <a:ext cx="4014047" cy="338328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8" name="06748CCF-EAF6-4F75-BFBE-046F96EC575F" descr="IMG_5321.JPG">
            <a:extLst>
              <a:ext uri="{FF2B5EF4-FFF2-40B4-BE49-F238E27FC236}">
                <a16:creationId xmlns:a16="http://schemas.microsoft.com/office/drawing/2014/main" xmlns="" id="{5561C935-0A94-1694-4AD6-3F24F160E8D9}"/>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5379" r="6270" b="-3"/>
          <a:stretch/>
        </p:blipFill>
        <p:spPr bwMode="auto">
          <a:xfrm>
            <a:off x="8199966" y="3469102"/>
            <a:ext cx="3992034"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48729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4" name="Rectangle 4103">
            <a:extLst>
              <a:ext uri="{FF2B5EF4-FFF2-40B4-BE49-F238E27FC236}">
                <a16:creationId xmlns:a16="http://schemas.microsoft.com/office/drawing/2014/main" xmlns="" id="{80CCAACE-815D-4A79-875A-B7EFC28F7D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9" name="481DEF7B-AF62-44D6-BB4C-CB6E3B5B7D3C" descr="IMG_5323.JPG">
            <a:extLst>
              <a:ext uri="{FF2B5EF4-FFF2-40B4-BE49-F238E27FC236}">
                <a16:creationId xmlns:a16="http://schemas.microsoft.com/office/drawing/2014/main" xmlns="" id="{D594769B-C837-5BA7-A236-28EFD6F0737D}"/>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5625"/>
          <a:stretch/>
        </p:blipFill>
        <p:spPr bwMode="auto">
          <a:xfrm>
            <a:off x="20" y="10"/>
            <a:ext cx="6095980"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 name="918B50C9-1B5B-4BAB-BC62-FC4799F4DBD0" descr="IMG_5324.JPG">
            <a:extLst>
              <a:ext uri="{FF2B5EF4-FFF2-40B4-BE49-F238E27FC236}">
                <a16:creationId xmlns:a16="http://schemas.microsoft.com/office/drawing/2014/main" xmlns="" id="{FB8A9732-2860-CA38-DF97-4D2B6FCE7C4E}"/>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0416" r="12917"/>
          <a:stretch/>
        </p:blipFill>
        <p:spPr bwMode="auto">
          <a:xfrm>
            <a:off x="6096000" y="10"/>
            <a:ext cx="6096000"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30716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56E9B3E6-E277-4D68-BA48-9CB43FFBD6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xmlns=""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xmlns=""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7F300F8-A07E-ABD6-9ECE-ADC577F7631F}"/>
              </a:ext>
            </a:extLst>
          </p:cNvPr>
          <p:cNvSpPr>
            <a:spLocks noGrp="1"/>
          </p:cNvSpPr>
          <p:nvPr>
            <p:ph type="title"/>
          </p:nvPr>
        </p:nvSpPr>
        <p:spPr>
          <a:xfrm>
            <a:off x="1043631" y="809898"/>
            <a:ext cx="10173010" cy="1554480"/>
          </a:xfrm>
        </p:spPr>
        <p:txBody>
          <a:bodyPr anchor="ctr">
            <a:normAutofit/>
          </a:bodyPr>
          <a:lstStyle/>
          <a:p>
            <a:r>
              <a:rPr lang="en-GB" sz="4800" dirty="0"/>
              <a:t>Football Academy with Inverness Caley Thistle </a:t>
            </a:r>
          </a:p>
        </p:txBody>
      </p:sp>
      <p:cxnSp>
        <p:nvCxnSpPr>
          <p:cNvPr id="18" name="Straight Connector 17">
            <a:extLst>
              <a:ext uri="{FF2B5EF4-FFF2-40B4-BE49-F238E27FC236}">
                <a16:creationId xmlns:a16="http://schemas.microsoft.com/office/drawing/2014/main" xmlns=""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xmlns="" id="{A4335246-0A99-B75B-48CF-520E4EA990F6}"/>
              </a:ext>
            </a:extLst>
          </p:cNvPr>
          <p:cNvGraphicFramePr>
            <a:graphicFrameLocks noGrp="1"/>
          </p:cNvGraphicFramePr>
          <p:nvPr>
            <p:ph idx="1"/>
            <p:extLst>
              <p:ext uri="{D42A27DB-BD31-4B8C-83A1-F6EECF244321}">
                <p14:modId xmlns:p14="http://schemas.microsoft.com/office/powerpoint/2010/main" xmlns="" val="3890469833"/>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223751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1" name="Rectangle 8200">
            <a:extLst>
              <a:ext uri="{FF2B5EF4-FFF2-40B4-BE49-F238E27FC236}">
                <a16:creationId xmlns:a16="http://schemas.microsoft.com/office/drawing/2014/main" xmlns="" id="{4F7B9026-36AD-42E4-B172-8D68F3A339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6" name="02CAF3D9-594F-45C0-9D1E-5D9633801B17" descr="a8e73ebf-7108-4741-9452-ab50af30ccc0.JPG">
            <a:extLst>
              <a:ext uri="{FF2B5EF4-FFF2-40B4-BE49-F238E27FC236}">
                <a16:creationId xmlns:a16="http://schemas.microsoft.com/office/drawing/2014/main" xmlns="" id="{A60EB712-2C90-1E0F-B71E-E08F5A0F7AE4}"/>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689" r="13673" b="-3"/>
          <a:stretch/>
        </p:blipFill>
        <p:spPr bwMode="auto">
          <a:xfrm>
            <a:off x="192528" y="171716"/>
            <a:ext cx="3793268" cy="651456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4" name="B97F4FCE-672F-4613-95ED-017AB55C57E5" descr="8846e0c2-7868-436f-838b-428c1139adc6.JPG">
            <a:extLst>
              <a:ext uri="{FF2B5EF4-FFF2-40B4-BE49-F238E27FC236}">
                <a16:creationId xmlns:a16="http://schemas.microsoft.com/office/drawing/2014/main" xmlns="" id="{475EF963-CDF1-097B-9EE6-58EB8319F9E5}"/>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9967" r="11788" b="-3"/>
          <a:stretch/>
        </p:blipFill>
        <p:spPr bwMode="auto">
          <a:xfrm>
            <a:off x="4184538" y="171716"/>
            <a:ext cx="3822924" cy="651456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5" name="E2BAC136-3F7A-47E4-92C0-CC7284C5D3AF" descr="1ff67046-d3ab-4a47-b83b-69d8b884731f.JPG">
            <a:extLst>
              <a:ext uri="{FF2B5EF4-FFF2-40B4-BE49-F238E27FC236}">
                <a16:creationId xmlns:a16="http://schemas.microsoft.com/office/drawing/2014/main" xmlns="" id="{60B202D5-F59E-AEAC-E9C3-55DE62C47E62}"/>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6610" r="5634" b="-3"/>
          <a:stretch/>
        </p:blipFill>
        <p:spPr bwMode="auto">
          <a:xfrm>
            <a:off x="8188032" y="171716"/>
            <a:ext cx="3799007" cy="651456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53836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269AA5-7909-0B6D-0E1C-696E573BB936}"/>
              </a:ext>
            </a:extLst>
          </p:cNvPr>
          <p:cNvSpPr>
            <a:spLocks noGrp="1"/>
          </p:cNvSpPr>
          <p:nvPr>
            <p:ph type="title"/>
          </p:nvPr>
        </p:nvSpPr>
        <p:spPr>
          <a:xfrm>
            <a:off x="635000" y="640823"/>
            <a:ext cx="3418659" cy="5583148"/>
          </a:xfrm>
        </p:spPr>
        <p:txBody>
          <a:bodyPr anchor="ctr">
            <a:normAutofit/>
          </a:bodyPr>
          <a:lstStyle/>
          <a:p>
            <a:r>
              <a:rPr lang="en-GB" sz="5400"/>
              <a:t>Residential to Fairburn</a:t>
            </a:r>
          </a:p>
        </p:txBody>
      </p:sp>
      <p:sp>
        <p:nvSpPr>
          <p:cNvPr id="18" name="sketch line">
            <a:extLst>
              <a:ext uri="{FF2B5EF4-FFF2-40B4-BE49-F238E27FC236}">
                <a16:creationId xmlns:a16="http://schemas.microsoft.com/office/drawing/2014/main" xmlns="" id="{5E107275-3853-46FD-A241-DE4355A426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xmlns="" id="{1DDAFD45-7090-2E44-6920-AE510FE4929B}"/>
              </a:ext>
            </a:extLst>
          </p:cNvPr>
          <p:cNvGraphicFramePr>
            <a:graphicFrameLocks noGrp="1"/>
          </p:cNvGraphicFramePr>
          <p:nvPr>
            <p:ph idx="1"/>
            <p:extLst>
              <p:ext uri="{D42A27DB-BD31-4B8C-83A1-F6EECF244321}">
                <p14:modId xmlns:p14="http://schemas.microsoft.com/office/powerpoint/2010/main" xmlns="" val="52866590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Image result for gold stars">
            <a:extLst>
              <a:ext uri="{FF2B5EF4-FFF2-40B4-BE49-F238E27FC236}">
                <a16:creationId xmlns:a16="http://schemas.microsoft.com/office/drawing/2014/main" xmlns="" id="{03B722B3-5330-E846-A58C-5B42183D1B91}"/>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48018" y="2162697"/>
            <a:ext cx="457674" cy="445061"/>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Image result for gold stars">
            <a:extLst>
              <a:ext uri="{FF2B5EF4-FFF2-40B4-BE49-F238E27FC236}">
                <a16:creationId xmlns:a16="http://schemas.microsoft.com/office/drawing/2014/main" xmlns="" id="{CA9253D4-8F9D-9088-C279-8877EB2DD3EB}"/>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146639" y="2133633"/>
            <a:ext cx="457674" cy="4450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80653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8FC1ADC6-2062-4D43-B9CF-30DADC0AE7DE" descr="image001.PNG">
            <a:extLst>
              <a:ext uri="{FF2B5EF4-FFF2-40B4-BE49-F238E27FC236}">
                <a16:creationId xmlns:a16="http://schemas.microsoft.com/office/drawing/2014/main" xmlns="" id="{A249EB1D-054E-F760-BF52-1AD8768F741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095693" y="643467"/>
            <a:ext cx="4387214" cy="5571066"/>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3" name="4DD8163F-4075-4E9F-AA47-93A6AA4CA777" descr="image002.PNG">
            <a:extLst>
              <a:ext uri="{FF2B5EF4-FFF2-40B4-BE49-F238E27FC236}">
                <a16:creationId xmlns:a16="http://schemas.microsoft.com/office/drawing/2014/main" xmlns="" id="{81D78FA6-3263-4B40-C112-48EBA134820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6555887" y="643467"/>
            <a:ext cx="4693622" cy="5571066"/>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27878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565E80D-49CD-B686-871E-C8D584C297C4}"/>
              </a:ext>
            </a:extLst>
          </p:cNvPr>
          <p:cNvSpPr>
            <a:spLocks noGrp="1"/>
          </p:cNvSpPr>
          <p:nvPr>
            <p:ph type="title"/>
          </p:nvPr>
        </p:nvSpPr>
        <p:spPr>
          <a:xfrm>
            <a:off x="630936" y="639520"/>
            <a:ext cx="3429000" cy="1719072"/>
          </a:xfrm>
        </p:spPr>
        <p:txBody>
          <a:bodyPr anchor="b">
            <a:normAutofit/>
          </a:bodyPr>
          <a:lstStyle/>
          <a:p>
            <a:r>
              <a:rPr lang="en-GB" sz="5400" dirty="0"/>
              <a:t>Evaluation of Fairburn </a:t>
            </a:r>
          </a:p>
        </p:txBody>
      </p:sp>
      <p:sp>
        <p:nvSpPr>
          <p:cNvPr id="12" name="sketch line">
            <a:extLst>
              <a:ext uri="{FF2B5EF4-FFF2-40B4-BE49-F238E27FC236}">
                <a16:creationId xmlns:a16="http://schemas.microsoft.com/office/drawing/2014/main" xmlns="" id="{CD8B4F24-440B-49E9-B85D-733523DC0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2B70C0DE-03D9-A636-02BF-3ACB417052EC}"/>
              </a:ext>
            </a:extLst>
          </p:cNvPr>
          <p:cNvSpPr>
            <a:spLocks noGrp="1"/>
          </p:cNvSpPr>
          <p:nvPr>
            <p:ph idx="1"/>
          </p:nvPr>
        </p:nvSpPr>
        <p:spPr>
          <a:xfrm>
            <a:off x="630936" y="2807208"/>
            <a:ext cx="3429000" cy="3410712"/>
          </a:xfrm>
        </p:spPr>
        <p:txBody>
          <a:bodyPr anchor="t">
            <a:normAutofit fontScale="92500" lnSpcReduction="20000"/>
          </a:bodyPr>
          <a:lstStyle/>
          <a:p>
            <a:pPr>
              <a:spcAft>
                <a:spcPts val="800"/>
              </a:spcAft>
            </a:pPr>
            <a:r>
              <a:rPr lang="en-GB" sz="2200" dirty="0">
                <a:effectLst/>
                <a:latin typeface="Calibri" panose="020F0502020204030204" pitchFamily="34" charset="0"/>
                <a:ea typeface="Calibri" panose="020F0502020204030204" pitchFamily="34" charset="0"/>
                <a:cs typeface="Times New Roman" panose="02020603050405020304" pitchFamily="18" charset="0"/>
              </a:rPr>
              <a:t>Food was amazing </a:t>
            </a:r>
          </a:p>
          <a:p>
            <a:pPr>
              <a:spcAft>
                <a:spcPts val="800"/>
              </a:spcAft>
            </a:pPr>
            <a:r>
              <a:rPr lang="en-GB" sz="2200" dirty="0">
                <a:latin typeface="Calibri" panose="020F0502020204030204" pitchFamily="34" charset="0"/>
                <a:ea typeface="Calibri" panose="020F0502020204030204" pitchFamily="34" charset="0"/>
                <a:cs typeface="Times New Roman" panose="02020603050405020304" pitchFamily="18" charset="0"/>
              </a:rPr>
              <a:t>WE had the time of our lives</a:t>
            </a:r>
          </a:p>
          <a:p>
            <a:pPr>
              <a:spcAft>
                <a:spcPts val="800"/>
              </a:spcAft>
            </a:pPr>
            <a:r>
              <a:rPr lang="en-GB" sz="2200" dirty="0">
                <a:effectLst/>
                <a:latin typeface="Calibri" panose="020F0502020204030204" pitchFamily="34" charset="0"/>
                <a:ea typeface="Calibri" panose="020F0502020204030204" pitchFamily="34" charset="0"/>
                <a:cs typeface="Times New Roman" panose="02020603050405020304" pitchFamily="18" charset="0"/>
              </a:rPr>
              <a:t>We want to come back for longer </a:t>
            </a:r>
          </a:p>
          <a:p>
            <a:pPr>
              <a:spcAft>
                <a:spcPts val="800"/>
              </a:spcAft>
            </a:pPr>
            <a:r>
              <a:rPr lang="en-GB" sz="2200" dirty="0">
                <a:effectLst/>
                <a:latin typeface="Calibri" panose="020F0502020204030204" pitchFamily="34" charset="0"/>
                <a:ea typeface="Calibri" panose="020F0502020204030204" pitchFamily="34" charset="0"/>
                <a:cs typeface="Times New Roman" panose="02020603050405020304" pitchFamily="18" charset="0"/>
              </a:rPr>
              <a:t>Accommodation was great </a:t>
            </a:r>
          </a:p>
          <a:p>
            <a:pPr>
              <a:spcAft>
                <a:spcPts val="800"/>
              </a:spcAft>
            </a:pPr>
            <a:r>
              <a:rPr lang="en-GB" sz="2200" dirty="0">
                <a:effectLst/>
                <a:latin typeface="Calibri" panose="020F0502020204030204" pitchFamily="34" charset="0"/>
                <a:ea typeface="Calibri" panose="020F0502020204030204" pitchFamily="34" charset="0"/>
                <a:cs typeface="Times New Roman" panose="02020603050405020304" pitchFamily="18" charset="0"/>
              </a:rPr>
              <a:t>Amazing instructors </a:t>
            </a:r>
          </a:p>
          <a:p>
            <a:pPr>
              <a:spcAft>
                <a:spcPts val="800"/>
              </a:spcAft>
            </a:pPr>
            <a:r>
              <a:rPr lang="en-GB" sz="2200" dirty="0">
                <a:latin typeface="Calibri" panose="020F0502020204030204" pitchFamily="34" charset="0"/>
                <a:cs typeface="Times New Roman" panose="02020603050405020304" pitchFamily="18" charset="0"/>
              </a:rPr>
              <a:t>Great Time</a:t>
            </a:r>
          </a:p>
          <a:p>
            <a:pPr>
              <a:spcAft>
                <a:spcPts val="800"/>
              </a:spcAft>
            </a:pPr>
            <a:r>
              <a:rPr lang="en-GB" sz="2200" dirty="0">
                <a:latin typeface="Calibri" panose="020F0502020204030204" pitchFamily="34" charset="0"/>
                <a:cs typeface="Times New Roman" panose="02020603050405020304" pitchFamily="18" charset="0"/>
              </a:rPr>
              <a:t>Staff were brilliant </a:t>
            </a:r>
            <a:endParaRPr lang="en-GB" sz="2200" dirty="0"/>
          </a:p>
        </p:txBody>
      </p:sp>
      <p:pic>
        <p:nvPicPr>
          <p:cNvPr id="7" name="Graphic 6" descr="Smiling Face with No Fill">
            <a:extLst>
              <a:ext uri="{FF2B5EF4-FFF2-40B4-BE49-F238E27FC236}">
                <a16:creationId xmlns:a16="http://schemas.microsoft.com/office/drawing/2014/main" xmlns="" id="{34E59A4F-909E-D671-8951-F8FECEF035F3}"/>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5317236" y="640080"/>
            <a:ext cx="5577840" cy="5577840"/>
          </a:xfrm>
          <a:prstGeom prst="rect">
            <a:avLst/>
          </a:prstGeom>
        </p:spPr>
      </p:pic>
    </p:spTree>
    <p:extLst>
      <p:ext uri="{BB962C8B-B14F-4D97-AF65-F5344CB8AC3E}">
        <p14:creationId xmlns:p14="http://schemas.microsoft.com/office/powerpoint/2010/main" xmlns="" val="2993203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xmlns="" id="{9A72E43A-2FC3-43A9-8E8E-0BF749E66E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0" name="B0C1A4B8-B987-4AA2-B0D2-CF671692F129" descr="IMG_5329.JPG">
            <a:extLst>
              <a:ext uri="{FF2B5EF4-FFF2-40B4-BE49-F238E27FC236}">
                <a16:creationId xmlns:a16="http://schemas.microsoft.com/office/drawing/2014/main" xmlns="" id="{D9A5B1ED-5A40-8E7A-4381-5CCC09A232A3}"/>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916" r="8490" b="-2"/>
          <a:stretch/>
        </p:blipFill>
        <p:spPr bwMode="auto">
          <a:xfrm>
            <a:off x="20" y="10"/>
            <a:ext cx="4003019" cy="338888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C5FADDDB-9A22-4180-AF3C-07606E4A5B0E" descr="IMG_5362.JPG">
            <a:extLst>
              <a:ext uri="{FF2B5EF4-FFF2-40B4-BE49-F238E27FC236}">
                <a16:creationId xmlns:a16="http://schemas.microsoft.com/office/drawing/2014/main" xmlns="" id="{E860B028-1E0C-8590-1244-C24B938E2CE3}"/>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1406" b="-3"/>
          <a:stretch/>
        </p:blipFill>
        <p:spPr bwMode="auto">
          <a:xfrm>
            <a:off x="20" y="3469102"/>
            <a:ext cx="4003019"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7DE4F5F4-55AC-4C61-BFF6-AE867336F348" descr="IMG_5327.JPG">
            <a:extLst>
              <a:ext uri="{FF2B5EF4-FFF2-40B4-BE49-F238E27FC236}">
                <a16:creationId xmlns:a16="http://schemas.microsoft.com/office/drawing/2014/main" xmlns="" id="{03D2087F-C670-B92A-955F-90D48252BF25}"/>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2" b="20984"/>
          <a:stretch/>
        </p:blipFill>
        <p:spPr bwMode="auto">
          <a:xfrm>
            <a:off x="4094479" y="10"/>
            <a:ext cx="4014047"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C410A3A1-20AD-403F-8680-5F20BCD2BCE9" descr="IMG_5361.JPG">
            <a:extLst>
              <a:ext uri="{FF2B5EF4-FFF2-40B4-BE49-F238E27FC236}">
                <a16:creationId xmlns:a16="http://schemas.microsoft.com/office/drawing/2014/main" xmlns="" id="{C8A57FC8-2195-3F8B-CCF3-D22C250E8164}"/>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1261" r="4" b="4"/>
          <a:stretch/>
        </p:blipFill>
        <p:spPr bwMode="auto">
          <a:xfrm>
            <a:off x="8188960" y="10"/>
            <a:ext cx="4003039"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663E1050-3FD2-4FAE-8B78-05B18BAD5539" descr="IMG_5328.JPG">
            <a:extLst>
              <a:ext uri="{FF2B5EF4-FFF2-40B4-BE49-F238E27FC236}">
                <a16:creationId xmlns:a16="http://schemas.microsoft.com/office/drawing/2014/main" xmlns="" id="{6086CD0C-F83F-C97D-3B31-38C3D266897E}"/>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25632" r="-2" b="26616"/>
          <a:stretch/>
        </p:blipFill>
        <p:spPr bwMode="auto">
          <a:xfrm>
            <a:off x="8199966" y="3469102"/>
            <a:ext cx="3992034"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CD3D6159-BC00-33EA-9678-130FF002D13E}"/>
              </a:ext>
            </a:extLst>
          </p:cNvPr>
          <p:cNvSpPr txBox="1"/>
          <p:nvPr/>
        </p:nvSpPr>
        <p:spPr>
          <a:xfrm>
            <a:off x="4262120" y="5801360"/>
            <a:ext cx="3667760" cy="369332"/>
          </a:xfrm>
          <a:prstGeom prst="rect">
            <a:avLst/>
          </a:prstGeom>
          <a:noFill/>
        </p:spPr>
        <p:txBody>
          <a:bodyPr wrap="square" rtlCol="0">
            <a:spAutoFit/>
          </a:bodyPr>
          <a:lstStyle/>
          <a:p>
            <a:r>
              <a:rPr lang="en-GB" dirty="0">
                <a:solidFill>
                  <a:schemeClr val="bg1"/>
                </a:solidFill>
              </a:rPr>
              <a:t>Platon Finding Robbie on Snap maps </a:t>
            </a:r>
          </a:p>
        </p:txBody>
      </p:sp>
    </p:spTree>
    <p:extLst>
      <p:ext uri="{BB962C8B-B14F-4D97-AF65-F5344CB8AC3E}">
        <p14:creationId xmlns:p14="http://schemas.microsoft.com/office/powerpoint/2010/main" xmlns="" val="2267575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9" name="Rectangle 4108">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Rectangle 4110">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4112">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Rectangle 4114">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ABEABFC8-5722-4AB2-878C-DC36CBF8C9DB" descr="IMG_5333.JPG">
            <a:extLst>
              <a:ext uri="{FF2B5EF4-FFF2-40B4-BE49-F238E27FC236}">
                <a16:creationId xmlns:a16="http://schemas.microsoft.com/office/drawing/2014/main" xmlns="" id="{D632BB18-9E86-3A47-E745-6311ECB017B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69950" y="457200"/>
            <a:ext cx="4033838" cy="300672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9" name="5B50251F-5C9F-431A-AA4C-E36F7E0B78A6" descr="IMG_5332.JPG">
            <a:extLst>
              <a:ext uri="{FF2B5EF4-FFF2-40B4-BE49-F238E27FC236}">
                <a16:creationId xmlns:a16="http://schemas.microsoft.com/office/drawing/2014/main" xmlns="" id="{D2C207D6-63B4-1E3C-131C-3F7F95E05E7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76813" y="457200"/>
            <a:ext cx="4033838" cy="300672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2" name="755CA91D-4632-410D-81C4-326031ECCC86" descr="IMG_5335.JPG">
            <a:extLst>
              <a:ext uri="{FF2B5EF4-FFF2-40B4-BE49-F238E27FC236}">
                <a16:creationId xmlns:a16="http://schemas.microsoft.com/office/drawing/2014/main" xmlns="" id="{11144CF1-C656-7E57-F8BB-9F7A3091DAD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083675" y="457200"/>
            <a:ext cx="2238375" cy="300672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4" name="152A4137-B15E-419F-AAEB-FCF1EA2589ED" descr="IMG_5338.JPG">
            <a:extLst>
              <a:ext uri="{FF2B5EF4-FFF2-40B4-BE49-F238E27FC236}">
                <a16:creationId xmlns:a16="http://schemas.microsoft.com/office/drawing/2014/main" xmlns="" id="{DCC3C71A-A560-E525-EE7C-4D8185F80FE0}"/>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69950" y="3535363"/>
            <a:ext cx="2128838" cy="286385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 name="E7B8C05B-B537-4338-85CC-F12DF9A122B2" descr="IMG_5331.JPG">
            <a:extLst>
              <a:ext uri="{FF2B5EF4-FFF2-40B4-BE49-F238E27FC236}">
                <a16:creationId xmlns:a16="http://schemas.microsoft.com/office/drawing/2014/main" xmlns="" id="{BF754D4D-BC9E-6994-9D25-5F53B7B341BE}"/>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71813" y="3535363"/>
            <a:ext cx="2128838" cy="286385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1" name="018C7A8D-BAF9-4A81-B325-592BD94D4F3A" descr="IMG_5334.JPG">
            <a:extLst>
              <a:ext uri="{FF2B5EF4-FFF2-40B4-BE49-F238E27FC236}">
                <a16:creationId xmlns:a16="http://schemas.microsoft.com/office/drawing/2014/main" xmlns="" id="{AD8C476A-E2BF-5CFC-DC4B-388E31341A14}"/>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273675" y="3535363"/>
            <a:ext cx="3846513" cy="286385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3" name="60E727BA-BC4C-44F0-A5B2-421FA39E9809" descr="IMG_5336.JPG">
            <a:extLst>
              <a:ext uri="{FF2B5EF4-FFF2-40B4-BE49-F238E27FC236}">
                <a16:creationId xmlns:a16="http://schemas.microsoft.com/office/drawing/2014/main" xmlns="" id="{54ED80C6-5B62-3393-52DD-335F0275C463}"/>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9191625" y="3535363"/>
            <a:ext cx="2128838" cy="286385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85137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1" name="Rectangle 5130">
            <a:extLst>
              <a:ext uri="{FF2B5EF4-FFF2-40B4-BE49-F238E27FC236}">
                <a16:creationId xmlns:a16="http://schemas.microsoft.com/office/drawing/2014/main" xmlns="" id="{9A72E43A-2FC3-43A9-8E8E-0BF749E66E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6" name="88BE524F-531B-4652-846D-8D0330889CF5" descr="IMG_5345.JPG">
            <a:extLst>
              <a:ext uri="{FF2B5EF4-FFF2-40B4-BE49-F238E27FC236}">
                <a16:creationId xmlns:a16="http://schemas.microsoft.com/office/drawing/2014/main" xmlns="" id="{1F1A90CD-114F-574A-C5A9-6D6EA92DD991}"/>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6198" r="-3" b="30307"/>
          <a:stretch/>
        </p:blipFill>
        <p:spPr bwMode="auto">
          <a:xfrm>
            <a:off x="20" y="10"/>
            <a:ext cx="4003019" cy="338888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80EAE3DD-50FF-4BAD-BB9B-C7476DDE1BA8" descr="IMG_5341.JPG">
            <a:extLst>
              <a:ext uri="{FF2B5EF4-FFF2-40B4-BE49-F238E27FC236}">
                <a16:creationId xmlns:a16="http://schemas.microsoft.com/office/drawing/2014/main" xmlns="" id="{E2BE9853-4176-096B-BA66-C2FCA04183BD}"/>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0110" r="-3" b="26394"/>
          <a:stretch/>
        </p:blipFill>
        <p:spPr bwMode="auto">
          <a:xfrm>
            <a:off x="20" y="3469102"/>
            <a:ext cx="4003019"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9CE14EF0-27F4-4E10-A4C8-32D89B3FD24C" descr="IMG_5340.JPG">
            <a:extLst>
              <a:ext uri="{FF2B5EF4-FFF2-40B4-BE49-F238E27FC236}">
                <a16:creationId xmlns:a16="http://schemas.microsoft.com/office/drawing/2014/main" xmlns="" id="{8C5C53B2-6E90-A8A2-0A23-0C4DAEEBB59C}"/>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812" r="1147"/>
          <a:stretch/>
        </p:blipFill>
        <p:spPr bwMode="auto">
          <a:xfrm>
            <a:off x="4094479" y="10"/>
            <a:ext cx="4014047"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B7597AED-C090-48DC-A288-C69035FFFD7C" descr="IMG_5342.JPG">
            <a:extLst>
              <a:ext uri="{FF2B5EF4-FFF2-40B4-BE49-F238E27FC236}">
                <a16:creationId xmlns:a16="http://schemas.microsoft.com/office/drawing/2014/main" xmlns="" id="{1A94E50F-6D79-37CA-C8E9-E98619A05E8C}"/>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1261" r="4" b="4"/>
          <a:stretch/>
        </p:blipFill>
        <p:spPr bwMode="auto">
          <a:xfrm>
            <a:off x="8188960" y="10"/>
            <a:ext cx="4003039"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2" name="5130322B-09E7-4D02-BF10-4880D8B1C2CF" descr="IMG_5339.JPG">
            <a:extLst>
              <a:ext uri="{FF2B5EF4-FFF2-40B4-BE49-F238E27FC236}">
                <a16:creationId xmlns:a16="http://schemas.microsoft.com/office/drawing/2014/main" xmlns="" id="{87963708-B73F-6016-EA19-98322601A503}"/>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r="2" b="36333"/>
          <a:stretch/>
        </p:blipFill>
        <p:spPr bwMode="auto">
          <a:xfrm>
            <a:off x="8199966" y="3469102"/>
            <a:ext cx="3992034"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85233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AC17DE74-01C9-4859-B65A-85CF999E85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068C0432-0E90-4CC1-8CD3-D44A90DF0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xmlns="" id="{66F9259A-FD57-34E1-8B2D-A7D2F59B6192}"/>
              </a:ext>
            </a:extLst>
          </p:cNvPr>
          <p:cNvSpPr>
            <a:spLocks noGrp="1"/>
          </p:cNvSpPr>
          <p:nvPr>
            <p:ph type="title"/>
          </p:nvPr>
        </p:nvSpPr>
        <p:spPr>
          <a:xfrm>
            <a:off x="838200" y="401221"/>
            <a:ext cx="10515600" cy="1348065"/>
          </a:xfrm>
        </p:spPr>
        <p:txBody>
          <a:bodyPr>
            <a:normAutofit/>
          </a:bodyPr>
          <a:lstStyle/>
          <a:p>
            <a:r>
              <a:rPr lang="en-GB" sz="5400">
                <a:solidFill>
                  <a:srgbClr val="FFFFFF"/>
                </a:solidFill>
              </a:rPr>
              <a:t>Creativity in care Workshop</a:t>
            </a:r>
          </a:p>
        </p:txBody>
      </p:sp>
      <p:sp>
        <p:nvSpPr>
          <p:cNvPr id="20" name="Content Placeholder 2">
            <a:extLst>
              <a:ext uri="{FF2B5EF4-FFF2-40B4-BE49-F238E27FC236}">
                <a16:creationId xmlns:a16="http://schemas.microsoft.com/office/drawing/2014/main" xmlns="" id="{48926A7B-7FD1-07B2-3BC7-ACFC1A2BDCF7}"/>
              </a:ext>
            </a:extLst>
          </p:cNvPr>
          <p:cNvSpPr>
            <a:spLocks noGrp="1"/>
          </p:cNvSpPr>
          <p:nvPr>
            <p:ph idx="1"/>
          </p:nvPr>
        </p:nvSpPr>
        <p:spPr>
          <a:xfrm>
            <a:off x="838200" y="2586789"/>
            <a:ext cx="10515600" cy="3590174"/>
          </a:xfrm>
        </p:spPr>
        <p:txBody>
          <a:bodyPr>
            <a:normAutofit/>
          </a:bodyPr>
          <a:lstStyle/>
          <a:p>
            <a:r>
              <a:rPr lang="en-GB" sz="900">
                <a:effectLst/>
                <a:latin typeface="Calibri" panose="020F0502020204030204" pitchFamily="34" charset="0"/>
                <a:ea typeface="Calibri" panose="020F0502020204030204" pitchFamily="34" charset="0"/>
                <a:cs typeface="Times New Roman" panose="02020603050405020304" pitchFamily="18" charset="0"/>
              </a:rPr>
              <a:t>Great to have Karrie &amp; Chris from Creativity in Care back to continue our sessions  talking about what lockdown was like, what did you miss, what did you do? </a:t>
            </a:r>
          </a:p>
          <a:p>
            <a:r>
              <a:rPr lang="en-GB" sz="900">
                <a:effectLst/>
                <a:latin typeface="Calibri" panose="020F0502020204030204" pitchFamily="34" charset="0"/>
                <a:ea typeface="Calibri" panose="020F0502020204030204" pitchFamily="34" charset="0"/>
                <a:cs typeface="Times New Roman" panose="02020603050405020304" pitchFamily="18" charset="0"/>
              </a:rPr>
              <a:t>Lots of chats and conversations whilst taking part in arts and crafts making Hand Made Puppets great to see the puppets from the Lebanon </a:t>
            </a:r>
          </a:p>
          <a:p>
            <a:r>
              <a:rPr lang="en-GB" sz="900">
                <a:effectLst/>
                <a:latin typeface="Calibri" panose="020F0502020204030204" pitchFamily="34" charset="0"/>
                <a:ea typeface="Calibri" panose="020F0502020204030204" pitchFamily="34" charset="0"/>
                <a:cs typeface="Times New Roman" panose="02020603050405020304" pitchFamily="18" charset="0"/>
              </a:rPr>
              <a:t>Huge thank you to our HLH Young leaders and our Youth and adult volunteers for working with Wanda to create a Super Deluxe Buffet </a:t>
            </a:r>
            <a:r>
              <a:rPr lang="en-GB" sz="900">
                <a:effectLst/>
                <a:latin typeface="Segoe UI Emoji" panose="020B0502040204020203" pitchFamily="34" charset="0"/>
                <a:ea typeface="Calibri" panose="020F0502020204030204" pitchFamily="34" charset="0"/>
                <a:cs typeface="Segoe UI Emoji" panose="020B0502040204020203" pitchFamily="34" charset="0"/>
              </a:rPr>
              <a: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r>
              <a:rPr lang="en-GB" sz="900">
                <a:effectLst/>
                <a:latin typeface="Calibri" panose="020F0502020204030204" pitchFamily="34" charset="0"/>
                <a:ea typeface="Calibri" panose="020F0502020204030204" pitchFamily="34" charset="0"/>
                <a:cs typeface="Times New Roman" panose="02020603050405020304" pitchFamily="18" charset="0"/>
              </a:rPr>
              <a:t>Huge thank you to Michelle for her Triple chocolate brownies mmm Mary for The Best Pancakes </a:t>
            </a:r>
            <a:r>
              <a:rPr lang="en-GB" sz="900">
                <a:effectLst/>
                <a:latin typeface="Segoe UI Emoji" panose="020B0502040204020203" pitchFamily="34" charset="0"/>
                <a:ea typeface="Calibri" panose="020F0502020204030204" pitchFamily="34" charset="0"/>
                <a:cs typeface="Segoe UI Emoji" panose="020B0502040204020203" pitchFamily="34" charset="0"/>
              </a:rPr>
              <a:t>🥞</a:t>
            </a:r>
            <a:r>
              <a:rPr lang="en-GB" sz="900">
                <a:effectLst/>
                <a:latin typeface="Calibri" panose="020F0502020204030204" pitchFamily="34" charset="0"/>
                <a:ea typeface="Calibri" panose="020F0502020204030204" pitchFamily="34" charset="0"/>
                <a:cs typeface="Times New Roman" panose="02020603050405020304" pitchFamily="18" charset="0"/>
              </a:rPr>
              <a:t> and homemade jam Oskar and Matilda for white and milk chocolate </a:t>
            </a:r>
            <a:r>
              <a:rPr lang="en-GB" sz="900">
                <a:effectLst/>
                <a:latin typeface="Segoe UI Emoji" panose="020B0502040204020203" pitchFamily="34" charset="0"/>
                <a:ea typeface="Calibri" panose="020F0502020204030204" pitchFamily="34" charset="0"/>
                <a:cs typeface="Segoe UI Emoji" panose="020B0502040204020203" pitchFamily="34" charset="0"/>
              </a:rPr>
              <a:t>🍫</a:t>
            </a:r>
            <a:r>
              <a:rPr lang="en-GB" sz="900">
                <a:effectLst/>
                <a:latin typeface="Calibri" panose="020F0502020204030204" pitchFamily="34" charset="0"/>
                <a:ea typeface="Calibri" panose="020F0502020204030204" pitchFamily="34" charset="0"/>
                <a:cs typeface="Times New Roman" panose="02020603050405020304" pitchFamily="18" charset="0"/>
              </a:rPr>
              <a:t> muffins </a:t>
            </a:r>
          </a:p>
          <a:p>
            <a:r>
              <a:rPr lang="en-GB" sz="900">
                <a:effectLst/>
                <a:latin typeface="Calibri" panose="020F0502020204030204" pitchFamily="34" charset="0"/>
                <a:ea typeface="Calibri" panose="020F0502020204030204" pitchFamily="34" charset="0"/>
                <a:cs typeface="Times New Roman" panose="02020603050405020304" pitchFamily="18" charset="0"/>
              </a:rPr>
              <a:t>Massive thank you to Ethan for baking for 7 hours on Sunday and working all Mon also </a:t>
            </a:r>
          </a:p>
          <a:p>
            <a:r>
              <a:rPr lang="en-GB" sz="900">
                <a:effectLst/>
                <a:latin typeface="Calibri" panose="020F0502020204030204" pitchFamily="34" charset="0"/>
                <a:ea typeface="Calibri" panose="020F0502020204030204" pitchFamily="34" charset="0"/>
                <a:cs typeface="Times New Roman" panose="02020603050405020304" pitchFamily="18" charset="0"/>
              </a:rPr>
              <a:t>Roast Beef </a:t>
            </a:r>
            <a:r>
              <a:rPr lang="en-GB" sz="900">
                <a:effectLst/>
                <a:latin typeface="Segoe UI Emoji" panose="020B0502040204020203" pitchFamily="34" charset="0"/>
                <a:ea typeface="Calibri" panose="020F0502020204030204" pitchFamily="34" charset="0"/>
                <a:cs typeface="Segoe UI Emoji" panose="020B0502040204020203" pitchFamily="34" charset="0"/>
              </a:rPr>
              <a:t>🥩</a:t>
            </a:r>
            <a:r>
              <a:rPr lang="en-GB" sz="900">
                <a:effectLst/>
                <a:latin typeface="Calibri" panose="020F0502020204030204" pitchFamily="34" charset="0"/>
                <a:ea typeface="Calibri" panose="020F0502020204030204" pitchFamily="34" charset="0"/>
                <a:cs typeface="Times New Roman" panose="02020603050405020304" pitchFamily="18" charset="0"/>
              </a:rPr>
              <a:t> and Horseradish sandwiches Chicken snd Beetroot Chutney sandwiches </a:t>
            </a:r>
            <a:r>
              <a:rPr lang="en-GB" sz="900">
                <a:effectLst/>
                <a:latin typeface="Segoe UI Emoji" panose="020B0502040204020203" pitchFamily="34" charset="0"/>
                <a:ea typeface="Calibri" panose="020F0502020204030204" pitchFamily="34" charset="0"/>
                <a:cs typeface="Segoe UI Emoji" panose="020B0502040204020203" pitchFamily="34" charset="0"/>
              </a:rPr>
              <a:t>🥪 , </a:t>
            </a:r>
            <a:r>
              <a:rPr lang="en-GB" sz="900">
                <a:effectLst/>
                <a:latin typeface="Calibri" panose="020F0502020204030204" pitchFamily="34" charset="0"/>
                <a:ea typeface="Calibri" panose="020F0502020204030204" pitchFamily="34" charset="0"/>
                <a:cs typeface="Times New Roman" panose="02020603050405020304" pitchFamily="18" charset="0"/>
              </a:rPr>
              <a:t>Sizzling Sausage Rolls</a:t>
            </a:r>
          </a:p>
          <a:p>
            <a:r>
              <a:rPr lang="en-GB" sz="900">
                <a:effectLst/>
                <a:latin typeface="Calibri" panose="020F0502020204030204" pitchFamily="34" charset="0"/>
                <a:ea typeface="Calibri" panose="020F0502020204030204" pitchFamily="34" charset="0"/>
                <a:cs typeface="Times New Roman" panose="02020603050405020304" pitchFamily="18" charset="0"/>
              </a:rPr>
              <a:t>Egg Mayo With baby toms</a:t>
            </a:r>
          </a:p>
          <a:p>
            <a:r>
              <a:rPr lang="en-GB" sz="900">
                <a:effectLst/>
                <a:latin typeface="Calibri" panose="020F0502020204030204" pitchFamily="34" charset="0"/>
                <a:ea typeface="Calibri" panose="020F0502020204030204" pitchFamily="34" charset="0"/>
                <a:cs typeface="Times New Roman" panose="02020603050405020304" pitchFamily="18" charset="0"/>
              </a:rPr>
              <a:t>Gingerbread with fiery ginger, Earl Grey T loaves</a:t>
            </a:r>
          </a:p>
          <a:p>
            <a:r>
              <a:rPr lang="en-GB" sz="900">
                <a:effectLst/>
                <a:latin typeface="Calibri" panose="020F0502020204030204" pitchFamily="34" charset="0"/>
                <a:ea typeface="Calibri" panose="020F0502020204030204" pitchFamily="34" charset="0"/>
                <a:cs typeface="Times New Roman" panose="02020603050405020304" pitchFamily="18" charset="0"/>
              </a:rPr>
              <a:t>Chocolate Cake for John, Cherry </a:t>
            </a:r>
            <a:r>
              <a:rPr lang="en-GB" sz="900">
                <a:effectLst/>
                <a:latin typeface="Segoe UI Emoji" panose="020B0502040204020203" pitchFamily="34" charset="0"/>
                <a:ea typeface="Calibri" panose="020F0502020204030204" pitchFamily="34" charset="0"/>
                <a:cs typeface="Segoe UI Emoji" panose="020B0502040204020203" pitchFamily="34" charset="0"/>
              </a:rPr>
              <a:t>🍒</a:t>
            </a:r>
            <a:r>
              <a:rPr lang="en-GB" sz="900">
                <a:effectLst/>
                <a:latin typeface="Calibri" panose="020F0502020204030204" pitchFamily="34" charset="0"/>
                <a:ea typeface="Calibri" panose="020F0502020204030204" pitchFamily="34" charset="0"/>
                <a:cs typeface="Times New Roman" panose="02020603050405020304" pitchFamily="18" charset="0"/>
              </a:rPr>
              <a:t>: Plain Scones</a:t>
            </a:r>
          </a:p>
          <a:p>
            <a:r>
              <a:rPr lang="en-GB" sz="900">
                <a:effectLst/>
                <a:latin typeface="Calibri" panose="020F0502020204030204" pitchFamily="34" charset="0"/>
                <a:ea typeface="Calibri" panose="020F0502020204030204" pitchFamily="34" charset="0"/>
                <a:cs typeface="Times New Roman" panose="02020603050405020304" pitchFamily="18" charset="0"/>
              </a:rPr>
              <a:t>Glace Cherry Loaf Sticky Lemon </a:t>
            </a:r>
            <a:r>
              <a:rPr lang="en-GB" sz="900">
                <a:effectLst/>
                <a:latin typeface="Segoe UI Emoji" panose="020B0502040204020203" pitchFamily="34" charset="0"/>
                <a:ea typeface="Calibri" panose="020F0502020204030204" pitchFamily="34" charset="0"/>
                <a:cs typeface="Segoe UI Emoji" panose="020B0502040204020203" pitchFamily="34" charset="0"/>
              </a:rPr>
              <a:t>🍋</a:t>
            </a:r>
            <a:r>
              <a:rPr lang="en-GB" sz="900">
                <a:effectLst/>
                <a:latin typeface="Calibri" panose="020F0502020204030204" pitchFamily="34" charset="0"/>
                <a:ea typeface="Calibri" panose="020F0502020204030204" pitchFamily="34" charset="0"/>
                <a:cs typeface="Times New Roman" panose="02020603050405020304" pitchFamily="18" charset="0"/>
              </a:rPr>
              <a:t> Fancies</a:t>
            </a:r>
          </a:p>
          <a:p>
            <a:r>
              <a:rPr lang="en-GB" sz="900">
                <a:effectLst/>
                <a:latin typeface="Calibri" panose="020F0502020204030204" pitchFamily="34" charset="0"/>
                <a:ea typeface="Calibri" panose="020F0502020204030204" pitchFamily="34" charset="0"/>
                <a:cs typeface="Times New Roman" panose="02020603050405020304" pitchFamily="18" charset="0"/>
              </a:rPr>
              <a:t>All Butter Shortbread</a:t>
            </a:r>
          </a:p>
          <a:p>
            <a:r>
              <a:rPr lang="en-GB" sz="900">
                <a:effectLst/>
                <a:latin typeface="Calibri" panose="020F0502020204030204" pitchFamily="34" charset="0"/>
                <a:ea typeface="Calibri" panose="020F0502020204030204" pitchFamily="34" charset="0"/>
                <a:cs typeface="Times New Roman" panose="02020603050405020304" pitchFamily="18" charset="0"/>
              </a:rPr>
              <a:t>Mini Fruit Strawberry </a:t>
            </a:r>
            <a:r>
              <a:rPr lang="en-GB" sz="900">
                <a:effectLst/>
                <a:latin typeface="Segoe UI Emoji" panose="020B0502040204020203" pitchFamily="34" charset="0"/>
                <a:ea typeface="Calibri" panose="020F0502020204030204" pitchFamily="34" charset="0"/>
                <a:cs typeface="Segoe UI Emoji" panose="020B0502040204020203" pitchFamily="34" charset="0"/>
              </a:rPr>
              <a:t>🍓</a:t>
            </a:r>
            <a:r>
              <a:rPr lang="en-GB" sz="900">
                <a:effectLst/>
                <a:latin typeface="Calibri" panose="020F0502020204030204" pitchFamily="34" charset="0"/>
                <a:ea typeface="Calibri" panose="020F0502020204030204" pitchFamily="34" charset="0"/>
                <a:cs typeface="Times New Roman" panose="02020603050405020304" pitchFamily="18" charset="0"/>
              </a:rPr>
              <a:t> Pavlovas</a:t>
            </a:r>
          </a:p>
          <a:p>
            <a:r>
              <a:rPr lang="en-GB" sz="900">
                <a:effectLst/>
                <a:latin typeface="Calibri" panose="020F0502020204030204" pitchFamily="34" charset="0"/>
                <a:ea typeface="Calibri" panose="020F0502020204030204" pitchFamily="34" charset="0"/>
                <a:cs typeface="Times New Roman" panose="02020603050405020304" pitchFamily="18" charset="0"/>
              </a:rPr>
              <a:t>Cheese and Biscuits </a:t>
            </a:r>
            <a:r>
              <a:rPr lang="en-GB" sz="900">
                <a:effectLst/>
                <a:latin typeface="Segoe UI Emoji" panose="020B0502040204020203" pitchFamily="34" charset="0"/>
                <a:ea typeface="Calibri" panose="020F0502020204030204" pitchFamily="34" charset="0"/>
                <a:cs typeface="Segoe UI Emoji" panose="020B0502040204020203" pitchFamily="34" charset="0"/>
              </a:rPr>
              <a: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r>
              <a:rPr lang="en-GB" sz="900">
                <a:effectLst/>
                <a:latin typeface="Calibri" panose="020F0502020204030204" pitchFamily="34" charset="0"/>
                <a:ea typeface="Calibri" panose="020F0502020204030204" pitchFamily="34" charset="0"/>
                <a:cs typeface="Times New Roman" panose="02020603050405020304" pitchFamily="18" charset="0"/>
              </a:rPr>
              <a:t>Food </a:t>
            </a:r>
            <a:r>
              <a:rPr lang="en-GB" sz="900">
                <a:effectLst/>
                <a:latin typeface="Segoe UI Emoji" panose="020B0502040204020203" pitchFamily="34" charset="0"/>
                <a:ea typeface="Calibri" panose="020F0502020204030204" pitchFamily="34" charset="0"/>
                <a:cs typeface="Segoe UI Emoji" panose="020B0502040204020203" pitchFamily="34" charset="0"/>
              </a:rPr>
              <a:t>🍱</a:t>
            </a:r>
            <a:r>
              <a:rPr lang="en-GB" sz="900">
                <a:effectLst/>
                <a:latin typeface="Calibri" panose="020F0502020204030204" pitchFamily="34" charset="0"/>
                <a:ea typeface="Calibri" panose="020F0502020204030204" pitchFamily="34" charset="0"/>
                <a:cs typeface="Times New Roman" panose="02020603050405020304" pitchFamily="18" charset="0"/>
              </a:rPr>
              <a:t> boxes delivered </a:t>
            </a:r>
          </a:p>
          <a:p>
            <a:endParaRPr lang="en-GB" sz="900"/>
          </a:p>
        </p:txBody>
      </p:sp>
    </p:spTree>
    <p:extLst>
      <p:ext uri="{BB962C8B-B14F-4D97-AF65-F5344CB8AC3E}">
        <p14:creationId xmlns:p14="http://schemas.microsoft.com/office/powerpoint/2010/main" xmlns="" val="3523416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6" name="Rectangle 6155">
            <a:extLst>
              <a:ext uri="{FF2B5EF4-FFF2-40B4-BE49-F238E27FC236}">
                <a16:creationId xmlns:a16="http://schemas.microsoft.com/office/drawing/2014/main" xmlns="" id="{E1A92768-C90D-4200-8975-84CC4D4BC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16147423-ADC4-4D20-9B05-F246778AB6F3" descr="IMG_5089.jpg">
            <a:extLst>
              <a:ext uri="{FF2B5EF4-FFF2-40B4-BE49-F238E27FC236}">
                <a16:creationId xmlns:a16="http://schemas.microsoft.com/office/drawing/2014/main" xmlns="" id="{D2EA5023-B305-FE52-D6A9-22602D6978BC}"/>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4975" r="-3" b="11530"/>
          <a:stretch/>
        </p:blipFill>
        <p:spPr bwMode="auto">
          <a:xfrm>
            <a:off x="20" y="10"/>
            <a:ext cx="4003019" cy="338888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1" name="74F3D0AA-3A3F-40DE-9328-3678A8AAC494" descr="IMG_5102.jpg">
            <a:extLst>
              <a:ext uri="{FF2B5EF4-FFF2-40B4-BE49-F238E27FC236}">
                <a16:creationId xmlns:a16="http://schemas.microsoft.com/office/drawing/2014/main" xmlns="" id="{AD18062A-2916-B34A-3F04-AE079C02C60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1020" b="4"/>
          <a:stretch/>
        </p:blipFill>
        <p:spPr bwMode="auto">
          <a:xfrm>
            <a:off x="4094479" y="10"/>
            <a:ext cx="4014047"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32AB46BA-EFF8-448F-8313-9D265918874C" descr="IMG_5095.jpg">
            <a:extLst>
              <a:ext uri="{FF2B5EF4-FFF2-40B4-BE49-F238E27FC236}">
                <a16:creationId xmlns:a16="http://schemas.microsoft.com/office/drawing/2014/main" xmlns="" id="{C1B0C201-738C-FE5C-5B18-7FDB38AE5CC8}"/>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3" b="36610"/>
          <a:stretch/>
        </p:blipFill>
        <p:spPr bwMode="auto">
          <a:xfrm>
            <a:off x="8188960" y="10"/>
            <a:ext cx="4003039"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6A2E21A0-EB81-4F47-938B-6B27C2445B7C" descr="IMG_5098.jpg">
            <a:extLst>
              <a:ext uri="{FF2B5EF4-FFF2-40B4-BE49-F238E27FC236}">
                <a16:creationId xmlns:a16="http://schemas.microsoft.com/office/drawing/2014/main" xmlns="" id="{830E0674-9EEE-3741-B562-12404DB39CC6}"/>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7247" r="4160" b="-3"/>
          <a:stretch/>
        </p:blipFill>
        <p:spPr bwMode="auto">
          <a:xfrm>
            <a:off x="20" y="3469102"/>
            <a:ext cx="4003019"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0" name="FF655051-FCCE-4ABA-ADC0-91B195AE051D" descr="IMG_5100.jpg">
            <a:extLst>
              <a:ext uri="{FF2B5EF4-FFF2-40B4-BE49-F238E27FC236}">
                <a16:creationId xmlns:a16="http://schemas.microsoft.com/office/drawing/2014/main" xmlns="" id="{11A01B44-AC3A-BAB9-BC2B-C38D23D0CFBF}"/>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10541" r="-1" b="26244"/>
          <a:stretch/>
        </p:blipFill>
        <p:spPr bwMode="auto">
          <a:xfrm>
            <a:off x="4094479" y="3469102"/>
            <a:ext cx="4014047" cy="338328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 name="BA0A7E82-81B9-4F8C-B643-222B423212A3" descr="IMG_5092.jpg">
            <a:extLst>
              <a:ext uri="{FF2B5EF4-FFF2-40B4-BE49-F238E27FC236}">
                <a16:creationId xmlns:a16="http://schemas.microsoft.com/office/drawing/2014/main" xmlns="" id="{DB6CE4CA-FF0F-4242-0CF1-C8A08D99E430}"/>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r="11649" b="-3"/>
          <a:stretch/>
        </p:blipFill>
        <p:spPr bwMode="auto">
          <a:xfrm>
            <a:off x="8199966" y="3469102"/>
            <a:ext cx="3992034"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91064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79ACBC-700C-7198-0B38-28D039D7721E}"/>
              </a:ext>
            </a:extLst>
          </p:cNvPr>
          <p:cNvSpPr>
            <a:spLocks noGrp="1"/>
          </p:cNvSpPr>
          <p:nvPr>
            <p:ph type="title"/>
          </p:nvPr>
        </p:nvSpPr>
        <p:spPr>
          <a:xfrm>
            <a:off x="481013" y="3752849"/>
            <a:ext cx="3290887" cy="2452687"/>
          </a:xfrm>
        </p:spPr>
        <p:txBody>
          <a:bodyPr anchor="ctr">
            <a:normAutofit/>
          </a:bodyPr>
          <a:lstStyle/>
          <a:p>
            <a:r>
              <a:rPr lang="en-GB" sz="3600"/>
              <a:t>Tennis coaching </a:t>
            </a:r>
          </a:p>
        </p:txBody>
      </p:sp>
      <p:pic>
        <p:nvPicPr>
          <p:cNvPr id="1026" name="Picture 2">
            <a:extLst>
              <a:ext uri="{FF2B5EF4-FFF2-40B4-BE49-F238E27FC236}">
                <a16:creationId xmlns:a16="http://schemas.microsoft.com/office/drawing/2014/main" xmlns="" id="{30059690-34D7-B2F2-C102-C4A02C63DFC4}"/>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7774"/>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xmlns="">
                <a:solidFill>
                  <a:srgbClr val="FFFFFF"/>
                </a:solidFill>
              </a14:hiddenFill>
            </a:ext>
          </a:extLst>
        </p:spPr>
      </p:pic>
      <p:sp>
        <p:nvSpPr>
          <p:cNvPr id="3" name="Content Placeholder 2">
            <a:extLst>
              <a:ext uri="{FF2B5EF4-FFF2-40B4-BE49-F238E27FC236}">
                <a16:creationId xmlns:a16="http://schemas.microsoft.com/office/drawing/2014/main" xmlns="" id="{21B5D12A-BE62-1BF2-F97A-D831E5DC11C5}"/>
              </a:ext>
            </a:extLst>
          </p:cNvPr>
          <p:cNvSpPr>
            <a:spLocks noGrp="1"/>
          </p:cNvSpPr>
          <p:nvPr>
            <p:ph idx="1"/>
          </p:nvPr>
        </p:nvSpPr>
        <p:spPr>
          <a:xfrm>
            <a:off x="4223982" y="3752850"/>
            <a:ext cx="7485413" cy="2452687"/>
          </a:xfrm>
        </p:spPr>
        <p:txBody>
          <a:bodyPr anchor="ctr">
            <a:normAutofit/>
          </a:bodyPr>
          <a:lstStyle/>
          <a:p>
            <a:r>
              <a:rPr lang="en-GB" sz="1800" dirty="0"/>
              <a:t>In Partnership with Cromarty Tennis &amp; Sports Club there was a week long Tennis Camp held for young people,</a:t>
            </a:r>
          </a:p>
          <a:p>
            <a:r>
              <a:rPr lang="en-GB" sz="1800" dirty="0"/>
              <a:t>Each session young people were improving on there tennis skills &amp; drills</a:t>
            </a:r>
          </a:p>
          <a:p>
            <a:r>
              <a:rPr lang="en-GB" sz="1800" dirty="0"/>
              <a:t>Huge thanks to Vicky for organise the tennis coaching week.</a:t>
            </a:r>
          </a:p>
          <a:p>
            <a:r>
              <a:rPr lang="en-GB" sz="1800" dirty="0"/>
              <a:t>Vicky also organised The Crombeldon Tournament</a:t>
            </a:r>
          </a:p>
        </p:txBody>
      </p:sp>
    </p:spTree>
    <p:extLst>
      <p:ext uri="{BB962C8B-B14F-4D97-AF65-F5344CB8AC3E}">
        <p14:creationId xmlns:p14="http://schemas.microsoft.com/office/powerpoint/2010/main" xmlns="" val="2819857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20A48F06-1538-4599-B638-CC57E9AB95D8" descr="IMG_5370.JPG">
            <a:extLst>
              <a:ext uri="{FF2B5EF4-FFF2-40B4-BE49-F238E27FC236}">
                <a16:creationId xmlns:a16="http://schemas.microsoft.com/office/drawing/2014/main" xmlns="" id="{C19B50EC-1C02-9380-B97A-8A95F3FC1A0B}"/>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 b="13114"/>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2" name="B6199E99-64FD-48BE-99E0-8E1DD9493310" descr="IMG_5372.PNG">
            <a:extLst>
              <a:ext uri="{FF2B5EF4-FFF2-40B4-BE49-F238E27FC236}">
                <a16:creationId xmlns:a16="http://schemas.microsoft.com/office/drawing/2014/main" xmlns="" id="{8042DEB3-83AE-7F75-A00A-73E69E52D74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8764" r="2" b="34960"/>
          <a:stretch/>
        </p:blipFill>
        <p:spPr bwMode="auto">
          <a:xfrm>
            <a:off x="20" y="4069976"/>
            <a:ext cx="3535311" cy="278802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4" name="7A256CA0-9312-44F9-B683-930D56498D67" descr="IMG_5374.JPG">
            <a:extLst>
              <a:ext uri="{FF2B5EF4-FFF2-40B4-BE49-F238E27FC236}">
                <a16:creationId xmlns:a16="http://schemas.microsoft.com/office/drawing/2014/main" xmlns="" id="{C1DFC1F4-5CD8-767E-033A-A1B6D7EBDE30}"/>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252" b="2"/>
          <a:stretch/>
        </p:blipFill>
        <p:spPr bwMode="auto">
          <a:xfrm>
            <a:off x="3696199" y="3257176"/>
            <a:ext cx="4789093" cy="360082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60EE78DE-F19C-45FB-B38D-E034EDE1FEB3" descr="IMG_5371.JPG">
            <a:extLst>
              <a:ext uri="{FF2B5EF4-FFF2-40B4-BE49-F238E27FC236}">
                <a16:creationId xmlns:a16="http://schemas.microsoft.com/office/drawing/2014/main" xmlns="" id="{D0C0B3BA-A875-A66D-7946-29AC302A72B8}"/>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1" b="13114"/>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3" name="70A607D8-F437-4387-B7E5-B97E2C91AF62" descr="IMG_5373.PNG">
            <a:extLst>
              <a:ext uri="{FF2B5EF4-FFF2-40B4-BE49-F238E27FC236}">
                <a16:creationId xmlns:a16="http://schemas.microsoft.com/office/drawing/2014/main" xmlns="" id="{BFB004BB-4ABF-57A2-5F42-1886D31F1B35}"/>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24339" r="1" b="39492"/>
          <a:stretch/>
        </p:blipFill>
        <p:spPr bwMode="auto">
          <a:xfrm>
            <a:off x="8646161" y="4069976"/>
            <a:ext cx="3545840" cy="278802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17215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xmlns=""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xmlns=""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xmlns=""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xmlns=""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xmlns=""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xmlns=""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xmlns=""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xmlns="" id="{AB3FB434-4049-8B28-94FD-4F9261B2835C}"/>
              </a:ext>
            </a:extLst>
          </p:cNvPr>
          <p:cNvSpPr>
            <a:spLocks noGrp="1"/>
          </p:cNvSpPr>
          <p:nvPr>
            <p:ph type="title"/>
          </p:nvPr>
        </p:nvSpPr>
        <p:spPr>
          <a:xfrm>
            <a:off x="535020" y="685800"/>
            <a:ext cx="2780271" cy="5105400"/>
          </a:xfrm>
        </p:spPr>
        <p:txBody>
          <a:bodyPr>
            <a:normAutofit/>
          </a:bodyPr>
          <a:lstStyle/>
          <a:p>
            <a:r>
              <a:rPr lang="en-GB" sz="4000">
                <a:solidFill>
                  <a:srgbClr val="FFFFFF"/>
                </a:solidFill>
              </a:rPr>
              <a:t>Rugby Coaching with John Mann </a:t>
            </a:r>
          </a:p>
        </p:txBody>
      </p:sp>
      <p:graphicFrame>
        <p:nvGraphicFramePr>
          <p:cNvPr id="5" name="Content Placeholder 2">
            <a:extLst>
              <a:ext uri="{FF2B5EF4-FFF2-40B4-BE49-F238E27FC236}">
                <a16:creationId xmlns:a16="http://schemas.microsoft.com/office/drawing/2014/main" xmlns="" id="{96DB5B09-D963-28D8-0F92-B15AEBBD1668}"/>
              </a:ext>
            </a:extLst>
          </p:cNvPr>
          <p:cNvGraphicFramePr>
            <a:graphicFrameLocks noGrp="1"/>
          </p:cNvGraphicFramePr>
          <p:nvPr>
            <p:ph idx="1"/>
            <p:extLst>
              <p:ext uri="{D42A27DB-BD31-4B8C-83A1-F6EECF244321}">
                <p14:modId xmlns:p14="http://schemas.microsoft.com/office/powerpoint/2010/main" xmlns="" val="3826540201"/>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693174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8" name="555C7BD6-5384-44E3-8439-6489E7845ED9" descr="IMG_5365.JPG">
            <a:extLst>
              <a:ext uri="{FF2B5EF4-FFF2-40B4-BE49-F238E27FC236}">
                <a16:creationId xmlns:a16="http://schemas.microsoft.com/office/drawing/2014/main" xmlns="" id="{51BF1701-A2AE-3A41-02B8-19DAE36AEB4B}"/>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4075" r="1" b="9039"/>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7" name="E50D1F10-17C5-4832-9C59-BBA6C99E7E85" descr="IMG_5366.JPG">
            <a:extLst>
              <a:ext uri="{FF2B5EF4-FFF2-40B4-BE49-F238E27FC236}">
                <a16:creationId xmlns:a16="http://schemas.microsoft.com/office/drawing/2014/main" xmlns="" id="{E88A0F93-107D-2C09-7F55-EA1F221D8DC6}"/>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898" r="-4" b="-4"/>
          <a:stretch/>
        </p:blipFill>
        <p:spPr bwMode="auto">
          <a:xfrm>
            <a:off x="20" y="4069976"/>
            <a:ext cx="3535311" cy="278802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 name="3C56701B-686C-4ECE-AA97-22D9C9BB6993" descr="IMG_5369.JPG">
            <a:extLst>
              <a:ext uri="{FF2B5EF4-FFF2-40B4-BE49-F238E27FC236}">
                <a16:creationId xmlns:a16="http://schemas.microsoft.com/office/drawing/2014/main" xmlns="" id="{6B6BFB33-60D4-18C1-3915-5B03E5EBCBF8}"/>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50" r="2" b="2"/>
          <a:stretch/>
        </p:blipFill>
        <p:spPr bwMode="auto">
          <a:xfrm>
            <a:off x="3696199" y="3257176"/>
            <a:ext cx="4789093" cy="360082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 name="66AE7F46-661E-44FD-9DF3-239E14A3B03D" descr="IMG_5368.JPG">
            <a:extLst>
              <a:ext uri="{FF2B5EF4-FFF2-40B4-BE49-F238E27FC236}">
                <a16:creationId xmlns:a16="http://schemas.microsoft.com/office/drawing/2014/main" xmlns="" id="{3CA88A21-DAFB-3822-1EF8-F6E723924BE2}"/>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2960" r="1" b="10154"/>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783BF974-89C3-497C-8AC1-41B222B1672D" descr="IMG_5367.JPG">
            <a:extLst>
              <a:ext uri="{FF2B5EF4-FFF2-40B4-BE49-F238E27FC236}">
                <a16:creationId xmlns:a16="http://schemas.microsoft.com/office/drawing/2014/main" xmlns="" id="{DDB16BF1-B190-F27C-6459-41B4889B685E}"/>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4614" r="-4" b="-4"/>
          <a:stretch/>
        </p:blipFill>
        <p:spPr bwMode="auto">
          <a:xfrm>
            <a:off x="8646161" y="4069976"/>
            <a:ext cx="3545840" cy="278802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72398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BEE73AE-DF61-636E-575D-3B2F0AC2C329}"/>
              </a:ext>
            </a:extLst>
          </p:cNvPr>
          <p:cNvSpPr>
            <a:spLocks noGrp="1"/>
          </p:cNvSpPr>
          <p:nvPr>
            <p:ph type="title"/>
          </p:nvPr>
        </p:nvSpPr>
        <p:spPr>
          <a:xfrm>
            <a:off x="635000" y="640823"/>
            <a:ext cx="3418659" cy="5583148"/>
          </a:xfrm>
        </p:spPr>
        <p:txBody>
          <a:bodyPr anchor="ctr">
            <a:normAutofit/>
          </a:bodyPr>
          <a:lstStyle/>
          <a:p>
            <a:r>
              <a:rPr lang="en-GB" sz="5400"/>
              <a:t>Numbers:</a:t>
            </a:r>
          </a:p>
        </p:txBody>
      </p:sp>
      <p:sp>
        <p:nvSpPr>
          <p:cNvPr id="11" name="sketch line">
            <a:extLst>
              <a:ext uri="{FF2B5EF4-FFF2-40B4-BE49-F238E27FC236}">
                <a16:creationId xmlns:a16="http://schemas.microsoft.com/office/drawing/2014/main" xmlns="" id="{5E107275-3853-46FD-A241-DE4355A426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xmlns="" id="{FA581549-9674-2288-C06E-BCB8C0CFEB9C}"/>
              </a:ext>
            </a:extLst>
          </p:cNvPr>
          <p:cNvGraphicFramePr>
            <a:graphicFrameLocks noGrp="1"/>
          </p:cNvGraphicFramePr>
          <p:nvPr>
            <p:ph idx="1"/>
            <p:extLst>
              <p:ext uri="{D42A27DB-BD31-4B8C-83A1-F6EECF244321}">
                <p14:modId xmlns:p14="http://schemas.microsoft.com/office/powerpoint/2010/main" xmlns="" val="187488742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85099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A729538-E055-B4EB-34B0-FD5138031481}"/>
              </a:ext>
            </a:extLst>
          </p:cNvPr>
          <p:cNvSpPr>
            <a:spLocks noGrp="1"/>
          </p:cNvSpPr>
          <p:nvPr>
            <p:ph type="title"/>
          </p:nvPr>
        </p:nvSpPr>
        <p:spPr>
          <a:xfrm>
            <a:off x="588937" y="355649"/>
            <a:ext cx="3418659" cy="2788604"/>
          </a:xfrm>
        </p:spPr>
        <p:txBody>
          <a:bodyPr anchor="ctr">
            <a:normAutofit/>
          </a:bodyPr>
          <a:lstStyle/>
          <a:p>
            <a:r>
              <a:rPr lang="en-GB" sz="5400" dirty="0"/>
              <a:t>Youth Rowing</a:t>
            </a:r>
          </a:p>
        </p:txBody>
      </p:sp>
      <p:sp>
        <p:nvSpPr>
          <p:cNvPr id="11" name="sketch line">
            <a:extLst>
              <a:ext uri="{FF2B5EF4-FFF2-40B4-BE49-F238E27FC236}">
                <a16:creationId xmlns:a16="http://schemas.microsoft.com/office/drawing/2014/main" xmlns="" id="{5E107275-3853-46FD-A241-DE4355A426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xmlns="" id="{A7A5276B-6877-A2F4-C3DF-B975B708F222}"/>
              </a:ext>
            </a:extLst>
          </p:cNvPr>
          <p:cNvGraphicFramePr>
            <a:graphicFrameLocks noGrp="1"/>
          </p:cNvGraphicFramePr>
          <p:nvPr>
            <p:ph idx="1"/>
            <p:extLst>
              <p:ext uri="{D42A27DB-BD31-4B8C-83A1-F6EECF244321}">
                <p14:modId xmlns:p14="http://schemas.microsoft.com/office/powerpoint/2010/main" xmlns="" val="24941299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xmlns="" id="{63786FC9-DAA6-010C-240A-453474EC006C}"/>
              </a:ext>
            </a:extLst>
          </p:cNvPr>
          <p:cNvSpPr txBox="1"/>
          <p:nvPr/>
        </p:nvSpPr>
        <p:spPr>
          <a:xfrm>
            <a:off x="3048828" y="3105835"/>
            <a:ext cx="6097656" cy="646331"/>
          </a:xfrm>
          <a:prstGeom prst="rect">
            <a:avLst/>
          </a:prstGeom>
          <a:noFill/>
        </p:spPr>
        <p:txBody>
          <a:bodyPr wrap="square">
            <a:spAutoFit/>
          </a:bodyPr>
          <a:lstStyle/>
          <a:p>
            <a:r>
              <a:rPr lang="en-GB" dirty="0"/>
              <a:t/>
            </a:r>
            <a:br>
              <a:rPr lang="en-GB" dirty="0"/>
            </a:br>
            <a:endParaRPr lang="en-GB" dirty="0"/>
          </a:p>
        </p:txBody>
      </p:sp>
      <p:pic>
        <p:nvPicPr>
          <p:cNvPr id="2050" name="Picture 2" descr="Picture">
            <a:extLst>
              <a:ext uri="{FF2B5EF4-FFF2-40B4-BE49-F238E27FC236}">
                <a16:creationId xmlns:a16="http://schemas.microsoft.com/office/drawing/2014/main" xmlns="" id="{7EE0C332-ED41-F999-FFDB-D8E5B31C9901}"/>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52048" y="2651760"/>
            <a:ext cx="3751147" cy="37511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09514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9" name="Rectangle 9228">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Rectangle 9230">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3" name="Rectangle 9232">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5" name="Rectangle 9234">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1B2EC3CA-E572-447C-A632-93CE8BA13EC6" descr="IMG_4274.jpg">
            <a:extLst>
              <a:ext uri="{FF2B5EF4-FFF2-40B4-BE49-F238E27FC236}">
                <a16:creationId xmlns:a16="http://schemas.microsoft.com/office/drawing/2014/main" xmlns="" id="{858641DB-E709-80E0-CB1F-EA489A0D085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457200"/>
            <a:ext cx="3375025" cy="25019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9" name="F23E0E53-01E6-461B-A44A-AD85FFAA2760" descr="IMG_4276.jpg">
            <a:extLst>
              <a:ext uri="{FF2B5EF4-FFF2-40B4-BE49-F238E27FC236}">
                <a16:creationId xmlns:a16="http://schemas.microsoft.com/office/drawing/2014/main" xmlns="" id="{E26DF840-6D66-BE1B-E7A6-FB907B3E457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33850" y="457200"/>
            <a:ext cx="3360738" cy="25019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0" name="3212BE49-7FC0-4D0E-8FD0-1FDA2309CA8F" descr="IMG_4279.jpg">
            <a:extLst>
              <a:ext uri="{FF2B5EF4-FFF2-40B4-BE49-F238E27FC236}">
                <a16:creationId xmlns:a16="http://schemas.microsoft.com/office/drawing/2014/main" xmlns="" id="{C4CF2DFC-8934-B972-1D5A-2CAADCCA85C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5800" y="3033713"/>
            <a:ext cx="4513263" cy="336708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1" name="ACC875C2-984B-4D11-8AB2-622B056EBCC9" descr="IMG_4788.jpg">
            <a:extLst>
              <a:ext uri="{FF2B5EF4-FFF2-40B4-BE49-F238E27FC236}">
                <a16:creationId xmlns:a16="http://schemas.microsoft.com/office/drawing/2014/main" xmlns="" id="{5CBA598C-F316-2101-D1DA-8146E9A5AC15}"/>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73675" y="3033713"/>
            <a:ext cx="2220913" cy="164623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2" name="1943229E-26E4-4B09-9428-C6F8F361E4D2" descr="IMG_4810.jpg">
            <a:extLst>
              <a:ext uri="{FF2B5EF4-FFF2-40B4-BE49-F238E27FC236}">
                <a16:creationId xmlns:a16="http://schemas.microsoft.com/office/drawing/2014/main" xmlns="" id="{459EC429-90AB-7940-D609-D2DCBAB1CA42}"/>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273675" y="4754563"/>
            <a:ext cx="2220913" cy="164623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3" name="08B7878B-F992-46F0-810F-D4B5F41379CE" descr="IMG_4813.jpg">
            <a:extLst>
              <a:ext uri="{FF2B5EF4-FFF2-40B4-BE49-F238E27FC236}">
                <a16:creationId xmlns:a16="http://schemas.microsoft.com/office/drawing/2014/main" xmlns="" id="{9555A775-C137-DFEF-3B62-39C8AB7AAB46}"/>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569200" y="457200"/>
            <a:ext cx="3938588" cy="293528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4" name="A3CB64EA-F2A5-415A-ABEC-295F581AB687" descr="IMG_4815.jpg">
            <a:extLst>
              <a:ext uri="{FF2B5EF4-FFF2-40B4-BE49-F238E27FC236}">
                <a16:creationId xmlns:a16="http://schemas.microsoft.com/office/drawing/2014/main" xmlns="" id="{D085B01C-4119-021D-B23F-422445494DBE}"/>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569200" y="3465513"/>
            <a:ext cx="3938588" cy="293528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59228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1" name="Rectangle 1025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4" name="F697689B-58F5-41C5-946D-798CF70739A0" descr="IMG_5835.JPG">
            <a:extLst>
              <a:ext uri="{FF2B5EF4-FFF2-40B4-BE49-F238E27FC236}">
                <a16:creationId xmlns:a16="http://schemas.microsoft.com/office/drawing/2014/main" xmlns="" id="{68085459-104F-7E43-5DDF-DAE1384EC980}"/>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391" r="18598" b="2"/>
          <a:stretch/>
        </p:blipFill>
        <p:spPr bwMode="auto">
          <a:xfrm>
            <a:off x="196731" y="170453"/>
            <a:ext cx="3794884" cy="651709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6032353E-8BA0-4D6E-AE71-022CF27C2848" descr="IMG_5837.JPG">
            <a:extLst>
              <a:ext uri="{FF2B5EF4-FFF2-40B4-BE49-F238E27FC236}">
                <a16:creationId xmlns:a16="http://schemas.microsoft.com/office/drawing/2014/main" xmlns="" id="{FABF7EE7-3645-8D77-2603-F5BA69C30F7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9650" r="-4" b="-4"/>
          <a:stretch/>
        </p:blipFill>
        <p:spPr bwMode="auto">
          <a:xfrm>
            <a:off x="4184141" y="165371"/>
            <a:ext cx="3826711" cy="317654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2" name="5FC12783-CF86-4318-9B4D-EDF4E918BA64" descr="IMG_5833.JPG">
            <a:extLst>
              <a:ext uri="{FF2B5EF4-FFF2-40B4-BE49-F238E27FC236}">
                <a16:creationId xmlns:a16="http://schemas.microsoft.com/office/drawing/2014/main" xmlns="" id="{04CD4002-0794-7DE5-90FF-31E432007EA2}"/>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820" r="15901" b="-4"/>
          <a:stretch/>
        </p:blipFill>
        <p:spPr bwMode="auto">
          <a:xfrm>
            <a:off x="8193992" y="159910"/>
            <a:ext cx="3826711" cy="318196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3" name="B44A57A4-D51F-45A2-B563-FEC4B656B07E" descr="IMG_5834.JPG">
            <a:extLst>
              <a:ext uri="{FF2B5EF4-FFF2-40B4-BE49-F238E27FC236}">
                <a16:creationId xmlns:a16="http://schemas.microsoft.com/office/drawing/2014/main" xmlns="" id="{050A7639-DCC4-6918-4F73-10F3D4AC5566}"/>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398" r="15856" b="-2"/>
          <a:stretch/>
        </p:blipFill>
        <p:spPr bwMode="auto">
          <a:xfrm>
            <a:off x="4184141" y="3512234"/>
            <a:ext cx="3826711" cy="317531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1368C6FC-AD49-4569-9ACE-936E6DC07509" descr="IMG_5836.JPG">
            <a:extLst>
              <a:ext uri="{FF2B5EF4-FFF2-40B4-BE49-F238E27FC236}">
                <a16:creationId xmlns:a16="http://schemas.microsoft.com/office/drawing/2014/main" xmlns="" id="{77501B46-DCF0-F9C7-50A6-CB38AE48BC81}"/>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26356" r="2" b="11289"/>
          <a:stretch/>
        </p:blipFill>
        <p:spPr bwMode="auto">
          <a:xfrm>
            <a:off x="8193992" y="3505966"/>
            <a:ext cx="3826711" cy="318158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06146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4A29EF7-81CB-2C9A-4251-7726ABE318A5}"/>
              </a:ext>
            </a:extLst>
          </p:cNvPr>
          <p:cNvSpPr>
            <a:spLocks noGrp="1"/>
          </p:cNvSpPr>
          <p:nvPr>
            <p:ph type="title"/>
          </p:nvPr>
        </p:nvSpPr>
        <p:spPr>
          <a:xfrm>
            <a:off x="838200" y="365125"/>
            <a:ext cx="10515600" cy="1325563"/>
          </a:xfrm>
        </p:spPr>
        <p:txBody>
          <a:bodyPr>
            <a:normAutofit/>
          </a:bodyPr>
          <a:lstStyle/>
          <a:p>
            <a:r>
              <a:rPr lang="en-GB" sz="5400"/>
              <a:t>1-1’s </a:t>
            </a:r>
          </a:p>
        </p:txBody>
      </p:sp>
      <p:sp>
        <p:nvSpPr>
          <p:cNvPr id="10" name="sketch line">
            <a:extLst>
              <a:ext uri="{FF2B5EF4-FFF2-40B4-BE49-F238E27FC236}">
                <a16:creationId xmlns:a16="http://schemas.microsoft.com/office/drawing/2014/main" xmlns=""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2">
            <a:extLst>
              <a:ext uri="{FF2B5EF4-FFF2-40B4-BE49-F238E27FC236}">
                <a16:creationId xmlns:a16="http://schemas.microsoft.com/office/drawing/2014/main" xmlns="" id="{6F0C7067-CD7E-FBA7-6943-63A0C78DD1A6}"/>
              </a:ext>
            </a:extLst>
          </p:cNvPr>
          <p:cNvGraphicFramePr>
            <a:graphicFrameLocks noGrp="1"/>
          </p:cNvGraphicFramePr>
          <p:nvPr>
            <p:ph idx="1"/>
            <p:extLst>
              <p:ext uri="{D42A27DB-BD31-4B8C-83A1-F6EECF244321}">
                <p14:modId xmlns:p14="http://schemas.microsoft.com/office/powerpoint/2010/main" xmlns="" val="1533530108"/>
              </p:ext>
            </p:extLst>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070944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7517A47C-B2E5-4B79-8061-D74B1311A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xmlns="" id="{C505E780-2083-4CB5-A42A-5E0E2908EC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xmlns="" id="{D2C0AE1C-0118-41AE-8A10-7CDCBF10E9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EA56F2B-EE43-4433-F848-0CF7FCD591DD}"/>
              </a:ext>
            </a:extLst>
          </p:cNvPr>
          <p:cNvSpPr>
            <a:spLocks noGrp="1"/>
          </p:cNvSpPr>
          <p:nvPr>
            <p:ph type="title"/>
          </p:nvPr>
        </p:nvSpPr>
        <p:spPr>
          <a:xfrm>
            <a:off x="621792" y="1161288"/>
            <a:ext cx="3602736" cy="4526280"/>
          </a:xfrm>
        </p:spPr>
        <p:txBody>
          <a:bodyPr>
            <a:normAutofit/>
          </a:bodyPr>
          <a:lstStyle/>
          <a:p>
            <a:r>
              <a:rPr lang="en-GB" sz="4000"/>
              <a:t>Supporting Families  </a:t>
            </a:r>
          </a:p>
        </p:txBody>
      </p:sp>
      <p:sp>
        <p:nvSpPr>
          <p:cNvPr id="22" name="Rectangle 21">
            <a:extLst>
              <a:ext uri="{FF2B5EF4-FFF2-40B4-BE49-F238E27FC236}">
                <a16:creationId xmlns:a16="http://schemas.microsoft.com/office/drawing/2014/main" xmlns="" id="{463EEC44-1BA3-44ED-81FC-A644B04B2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2" name="Content Placeholder 2">
            <a:extLst>
              <a:ext uri="{FF2B5EF4-FFF2-40B4-BE49-F238E27FC236}">
                <a16:creationId xmlns:a16="http://schemas.microsoft.com/office/drawing/2014/main" xmlns="" id="{D180F155-C8D8-43F0-6CCF-4647F731EF0E}"/>
              </a:ext>
            </a:extLst>
          </p:cNvPr>
          <p:cNvGraphicFramePr>
            <a:graphicFrameLocks noGrp="1"/>
          </p:cNvGraphicFramePr>
          <p:nvPr>
            <p:ph idx="1"/>
            <p:extLst>
              <p:ext uri="{D42A27DB-BD31-4B8C-83A1-F6EECF244321}">
                <p14:modId xmlns:p14="http://schemas.microsoft.com/office/powerpoint/2010/main" xmlns="" val="1801586061"/>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166172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3E081BD-A600-A6D7-76EC-B993FAB1B230}"/>
              </a:ext>
            </a:extLst>
          </p:cNvPr>
          <p:cNvSpPr>
            <a:spLocks noGrp="1"/>
          </p:cNvSpPr>
          <p:nvPr>
            <p:ph type="title"/>
          </p:nvPr>
        </p:nvSpPr>
        <p:spPr>
          <a:xfrm>
            <a:off x="1383564" y="348865"/>
            <a:ext cx="9718111" cy="1576446"/>
          </a:xfrm>
        </p:spPr>
        <p:txBody>
          <a:bodyPr anchor="ctr">
            <a:normAutofit/>
          </a:bodyPr>
          <a:lstStyle/>
          <a:p>
            <a:r>
              <a:rPr lang="en-GB" sz="4000">
                <a:solidFill>
                  <a:srgbClr val="FFFFFF"/>
                </a:solidFill>
              </a:rPr>
              <a:t>Farewell </a:t>
            </a:r>
          </a:p>
        </p:txBody>
      </p:sp>
      <p:graphicFrame>
        <p:nvGraphicFramePr>
          <p:cNvPr id="5" name="Content Placeholder 2">
            <a:extLst>
              <a:ext uri="{FF2B5EF4-FFF2-40B4-BE49-F238E27FC236}">
                <a16:creationId xmlns:a16="http://schemas.microsoft.com/office/drawing/2014/main" xmlns="" id="{EEB4F56E-9B1A-DD26-D90A-10B671294C4A}"/>
              </a:ext>
            </a:extLst>
          </p:cNvPr>
          <p:cNvGraphicFramePr>
            <a:graphicFrameLocks noGrp="1"/>
          </p:cNvGraphicFramePr>
          <p:nvPr>
            <p:ph idx="1"/>
            <p:extLst>
              <p:ext uri="{D42A27DB-BD31-4B8C-83A1-F6EECF244321}">
                <p14:modId xmlns:p14="http://schemas.microsoft.com/office/powerpoint/2010/main" xmlns="" val="256446353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888630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7" name="Rectangle 7176">
            <a:extLst>
              <a:ext uri="{FF2B5EF4-FFF2-40B4-BE49-F238E27FC236}">
                <a16:creationId xmlns:a16="http://schemas.microsoft.com/office/drawing/2014/main" xmlns="" id="{262ABC4B-37D8-4218-BDD8-6DF6A00C0C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E845B231-33F6-473A-8BBD-DFACF84F3BF2" descr="IMG_5164.jpg">
            <a:extLst>
              <a:ext uri="{FF2B5EF4-FFF2-40B4-BE49-F238E27FC236}">
                <a16:creationId xmlns:a16="http://schemas.microsoft.com/office/drawing/2014/main" xmlns="" id="{80DBBB51-819D-0E94-64BF-EE7CC3E971BC}"/>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3728" r="-2" b="5376"/>
          <a:stretch/>
        </p:blipFill>
        <p:spPr bwMode="auto">
          <a:xfrm>
            <a:off x="321730" y="321732"/>
            <a:ext cx="5674897" cy="301740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F25E0735-3DF0-40B0-AEE9-7F8A26197D59" descr="IMG_5220.jpg">
            <a:extLst>
              <a:ext uri="{FF2B5EF4-FFF2-40B4-BE49-F238E27FC236}">
                <a16:creationId xmlns:a16="http://schemas.microsoft.com/office/drawing/2014/main" xmlns="" id="{C8640B1C-06D0-CF51-2927-E4412F5CDF5A}"/>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4273" r="-2" b="10175"/>
          <a:stretch/>
        </p:blipFill>
        <p:spPr bwMode="auto">
          <a:xfrm>
            <a:off x="321730" y="3510853"/>
            <a:ext cx="5674897" cy="278995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1" name="1E2EE248-9B95-4657-8D95-436BFA671866" descr="IMG_5168.jpg">
            <a:extLst>
              <a:ext uri="{FF2B5EF4-FFF2-40B4-BE49-F238E27FC236}">
                <a16:creationId xmlns:a16="http://schemas.microsoft.com/office/drawing/2014/main" xmlns="" id="{9D0376CD-562A-85F5-F583-E2A600AE4FA9}"/>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0672" r="18142" b="-1"/>
          <a:stretch/>
        </p:blipFill>
        <p:spPr bwMode="auto">
          <a:xfrm>
            <a:off x="6195373" y="321733"/>
            <a:ext cx="5674897" cy="597907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1147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309DF25-B64A-360C-189C-75F735432B19}"/>
              </a:ext>
            </a:extLst>
          </p:cNvPr>
          <p:cNvSpPr>
            <a:spLocks noGrp="1"/>
          </p:cNvSpPr>
          <p:nvPr>
            <p:ph type="title"/>
          </p:nvPr>
        </p:nvSpPr>
        <p:spPr>
          <a:xfrm>
            <a:off x="686834" y="1153572"/>
            <a:ext cx="3200400" cy="4461163"/>
          </a:xfrm>
        </p:spPr>
        <p:txBody>
          <a:bodyPr>
            <a:normAutofit/>
          </a:bodyPr>
          <a:lstStyle/>
          <a:p>
            <a:r>
              <a:rPr lang="en-GB">
                <a:solidFill>
                  <a:srgbClr val="FFFFFF"/>
                </a:solidFill>
              </a:rPr>
              <a:t>The Food</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735D4470-92AC-535C-3B48-D68B21446D18}"/>
              </a:ext>
            </a:extLst>
          </p:cNvPr>
          <p:cNvSpPr>
            <a:spLocks noGrp="1"/>
          </p:cNvSpPr>
          <p:nvPr>
            <p:ph idx="1"/>
          </p:nvPr>
        </p:nvSpPr>
        <p:spPr>
          <a:xfrm>
            <a:off x="4447308" y="591344"/>
            <a:ext cx="6906491" cy="5585619"/>
          </a:xfrm>
        </p:spPr>
        <p:txBody>
          <a:bodyPr anchor="ctr">
            <a:normAutofit/>
          </a:bodyPr>
          <a:lstStyle/>
          <a:p>
            <a:r>
              <a:rPr lang="en-GB" dirty="0"/>
              <a:t>With the donation from Cfine, &amp; Funding from, The Black Isle Wards Discretionary Budget, The Scottish Government, MFR Cash for Kids &amp; Food +, we have been able to deliver an action packed exciting Summer programme, Breakfast, Lunch, Dinner snacks &amp; Picnics were provided at every activity daily.</a:t>
            </a:r>
          </a:p>
        </p:txBody>
      </p:sp>
    </p:spTree>
    <p:extLst>
      <p:ext uri="{BB962C8B-B14F-4D97-AF65-F5344CB8AC3E}">
        <p14:creationId xmlns:p14="http://schemas.microsoft.com/office/powerpoint/2010/main" xmlns="" val="2301846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BD230A2-D523-4735-BB37-1FF0BCE1EAFB}"/>
              </a:ext>
            </a:extLst>
          </p:cNvPr>
          <p:cNvSpPr>
            <a:spLocks noGrp="1"/>
          </p:cNvSpPr>
          <p:nvPr>
            <p:ph type="title"/>
          </p:nvPr>
        </p:nvSpPr>
        <p:spPr>
          <a:xfrm>
            <a:off x="128034" y="1153571"/>
            <a:ext cx="3200400" cy="4461163"/>
          </a:xfrm>
        </p:spPr>
        <p:txBody>
          <a:bodyPr>
            <a:noAutofit/>
          </a:bodyPr>
          <a:lstStyle/>
          <a:p>
            <a:r>
              <a:rPr lang="en-GB" sz="2800" dirty="0">
                <a:solidFill>
                  <a:srgbClr val="FFFFFF"/>
                </a:solidFill>
              </a:rPr>
              <a:t>No Holiday Hunger </a:t>
            </a:r>
            <a:br>
              <a:rPr lang="en-GB" sz="2800" dirty="0">
                <a:solidFill>
                  <a:srgbClr val="FFFFFF"/>
                </a:solidFill>
              </a:rPr>
            </a:br>
            <a:r>
              <a:rPr lang="en-GB" sz="2800" dirty="0">
                <a:solidFill>
                  <a:srgbClr val="FFFFFF"/>
                </a:solidFill>
              </a:rPr>
              <a:t>Teens / Tots/</a:t>
            </a:r>
            <a:br>
              <a:rPr lang="en-GB" sz="2800" dirty="0">
                <a:solidFill>
                  <a:srgbClr val="FFFFFF"/>
                </a:solidFill>
              </a:rPr>
            </a:br>
            <a:r>
              <a:rPr lang="en-GB" sz="2800" dirty="0">
                <a:solidFill>
                  <a:srgbClr val="FFFFFF"/>
                </a:solidFill>
              </a:rPr>
              <a:t>Grandparents</a:t>
            </a:r>
            <a:br>
              <a:rPr lang="en-GB" sz="2800" dirty="0">
                <a:solidFill>
                  <a:srgbClr val="FFFFFF"/>
                </a:solidFill>
              </a:rPr>
            </a:br>
            <a:r>
              <a:rPr lang="en-GB" sz="2800" dirty="0">
                <a:solidFill>
                  <a:srgbClr val="FFFFFF"/>
                </a:solidFill>
              </a:rPr>
              <a:t>Spectators/ Visitors/ Volunteers / Recycled Teenagers </a:t>
            </a:r>
            <a:br>
              <a:rPr lang="en-GB" sz="2800" dirty="0">
                <a:solidFill>
                  <a:srgbClr val="FFFFFF"/>
                </a:solidFill>
              </a:rPr>
            </a:br>
            <a:r>
              <a:rPr lang="en-GB" sz="2800" dirty="0">
                <a:solidFill>
                  <a:srgbClr val="FFFFFF"/>
                </a:solidFill>
              </a:rPr>
              <a:t/>
            </a:r>
            <a:br>
              <a:rPr lang="en-GB" sz="2800" dirty="0">
                <a:solidFill>
                  <a:srgbClr val="FFFFFF"/>
                </a:solidFill>
              </a:rPr>
            </a:br>
            <a:r>
              <a:rPr lang="en-GB" sz="2800" dirty="0">
                <a:solidFill>
                  <a:srgbClr val="FFFFFF"/>
                </a:solidFill>
              </a:rPr>
              <a:t>Ages from the Cradle to the Grave and everyone in between </a:t>
            </a:r>
            <a:br>
              <a:rPr lang="en-GB" sz="2800" dirty="0">
                <a:solidFill>
                  <a:srgbClr val="FFFFFF"/>
                </a:solidFill>
              </a:rPr>
            </a:br>
            <a:r>
              <a:rPr lang="en-GB" sz="2800" dirty="0">
                <a:solidFill>
                  <a:srgbClr val="FFFFFF"/>
                </a:solidFill>
              </a:rPr>
              <a:t>age is but a number </a:t>
            </a:r>
          </a:p>
        </p:txBody>
      </p:sp>
      <p:sp>
        <p:nvSpPr>
          <p:cNvPr id="3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33" name="Content Placeholder 2">
            <a:extLst>
              <a:ext uri="{FF2B5EF4-FFF2-40B4-BE49-F238E27FC236}">
                <a16:creationId xmlns:a16="http://schemas.microsoft.com/office/drawing/2014/main" xmlns="" id="{046E7795-361C-AC6C-C22E-C05577B0B427}"/>
              </a:ext>
            </a:extLst>
          </p:cNvPr>
          <p:cNvGraphicFramePr>
            <a:graphicFrameLocks noGrp="1"/>
          </p:cNvGraphicFramePr>
          <p:nvPr>
            <p:ph idx="1"/>
            <p:extLst>
              <p:ext uri="{D42A27DB-BD31-4B8C-83A1-F6EECF244321}">
                <p14:modId xmlns:p14="http://schemas.microsoft.com/office/powerpoint/2010/main" xmlns="" val="3327955973"/>
              </p:ext>
            </p:extLst>
          </p:nvPr>
        </p:nvGraphicFramePr>
        <p:xfrm>
          <a:off x="4447308" y="591344"/>
          <a:ext cx="6906491" cy="5585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652826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1F4A5E0B-FCD5-4CBF-9253-C8D0415536E1" descr="IMG_4017.jpg">
            <a:extLst>
              <a:ext uri="{FF2B5EF4-FFF2-40B4-BE49-F238E27FC236}">
                <a16:creationId xmlns:a16="http://schemas.microsoft.com/office/drawing/2014/main" xmlns="" id="{A7312C86-41FB-F758-553B-B8682F7F5B6D}"/>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068" r="-2" b="25720"/>
          <a:stretch/>
        </p:blipFill>
        <p:spPr bwMode="auto">
          <a:xfrm>
            <a:off x="321734" y="321733"/>
            <a:ext cx="5674894" cy="303084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FDFEEFDE-49E0-4B16-9210-A45E14E5AC58" descr="IMG_4054.jpg">
            <a:extLst>
              <a:ext uri="{FF2B5EF4-FFF2-40B4-BE49-F238E27FC236}">
                <a16:creationId xmlns:a16="http://schemas.microsoft.com/office/drawing/2014/main" xmlns="" id="{04CD6AA2-633A-2E11-95A3-E4678B92D35D}"/>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4123" r="1" b="18077"/>
          <a:stretch/>
        </p:blipFill>
        <p:spPr bwMode="auto">
          <a:xfrm>
            <a:off x="321735" y="3524289"/>
            <a:ext cx="2676579" cy="277651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7" name="05074C2B-9088-47B0-B248-8902C79BD3FD" descr="IMG_4127.jpg">
            <a:extLst>
              <a:ext uri="{FF2B5EF4-FFF2-40B4-BE49-F238E27FC236}">
                <a16:creationId xmlns:a16="http://schemas.microsoft.com/office/drawing/2014/main" xmlns="" id="{392A3E3E-76A9-37C3-84D0-A25A700B10E7}"/>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1" b="26352"/>
          <a:stretch/>
        </p:blipFill>
        <p:spPr bwMode="auto">
          <a:xfrm>
            <a:off x="3159553" y="3514855"/>
            <a:ext cx="2837076" cy="278595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 name="588A9C34-57CB-45E9-B3BC-E9B64D5EE9DC" descr="IMG_4046.jpg">
            <a:extLst>
              <a:ext uri="{FF2B5EF4-FFF2-40B4-BE49-F238E27FC236}">
                <a16:creationId xmlns:a16="http://schemas.microsoft.com/office/drawing/2014/main" xmlns="" id="{1E72FAA3-B4F6-275B-B432-CA584768A2F1}"/>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710" r="-2" b="20269"/>
          <a:stretch/>
        </p:blipFill>
        <p:spPr bwMode="auto">
          <a:xfrm>
            <a:off x="6195373" y="321733"/>
            <a:ext cx="5674892" cy="597907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67633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A45EF03F-34FF-4778-AFE2-CD355D9334BD" descr="IMG_4227.jpg">
            <a:extLst>
              <a:ext uri="{FF2B5EF4-FFF2-40B4-BE49-F238E27FC236}">
                <a16:creationId xmlns:a16="http://schemas.microsoft.com/office/drawing/2014/main" xmlns="" id="{64A4A6F2-30F0-D35B-C51B-E665412C9F11}"/>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346" r="15015" b="2"/>
          <a:stretch/>
        </p:blipFill>
        <p:spPr bwMode="auto">
          <a:xfrm>
            <a:off x="196731" y="170453"/>
            <a:ext cx="3794884" cy="651709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 name="6A17DFC9-9EFB-47F9-AAAC-8BE5F4996AE9" descr="IMG_4133.jpg">
            <a:extLst>
              <a:ext uri="{FF2B5EF4-FFF2-40B4-BE49-F238E27FC236}">
                <a16:creationId xmlns:a16="http://schemas.microsoft.com/office/drawing/2014/main" xmlns="" id="{4DC254E2-50F4-890D-72DD-3602C4C6DB5B}"/>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357" r="2288" b="-4"/>
          <a:stretch/>
        </p:blipFill>
        <p:spPr bwMode="auto">
          <a:xfrm>
            <a:off x="4184141" y="165371"/>
            <a:ext cx="3826711" cy="317654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9" name="2F624207-1E58-4955-8893-5E0EA7759C6F" descr="IMG_4149.jpg">
            <a:extLst>
              <a:ext uri="{FF2B5EF4-FFF2-40B4-BE49-F238E27FC236}">
                <a16:creationId xmlns:a16="http://schemas.microsoft.com/office/drawing/2014/main" xmlns="" id="{044B4785-FD7A-EA88-5070-45455445E8BB}"/>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2177" r="2" b="25461"/>
          <a:stretch/>
        </p:blipFill>
        <p:spPr bwMode="auto">
          <a:xfrm>
            <a:off x="8193992" y="159910"/>
            <a:ext cx="3826711" cy="318196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0" name="15231933-4924-4316-B961-8EF16D9D89CD" descr="IMG_4218.jpg">
            <a:extLst>
              <a:ext uri="{FF2B5EF4-FFF2-40B4-BE49-F238E27FC236}">
                <a16:creationId xmlns:a16="http://schemas.microsoft.com/office/drawing/2014/main" xmlns="" id="{B0D6DC71-60EB-8CA9-6BDC-56E6B03A02ED}"/>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8561" r="1050" b="-4"/>
          <a:stretch/>
        </p:blipFill>
        <p:spPr bwMode="auto">
          <a:xfrm>
            <a:off x="4184141" y="3512234"/>
            <a:ext cx="3826711" cy="317531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2" name="26811A9B-3C1C-4FA5-BAEF-3FC21974D8E2" descr="IMG_4253.jpg">
            <a:extLst>
              <a:ext uri="{FF2B5EF4-FFF2-40B4-BE49-F238E27FC236}">
                <a16:creationId xmlns:a16="http://schemas.microsoft.com/office/drawing/2014/main" xmlns="" id="{D84192D6-15D9-E625-E1D7-5307F8235391}"/>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19748" r="2" b="17898"/>
          <a:stretch/>
        </p:blipFill>
        <p:spPr bwMode="auto">
          <a:xfrm>
            <a:off x="8193992" y="3505966"/>
            <a:ext cx="3826711" cy="318158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40099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B0955E70-6FF2-48F0-B0D4-986E12D9ADFD" descr="IMG_4735.jpg">
            <a:extLst>
              <a:ext uri="{FF2B5EF4-FFF2-40B4-BE49-F238E27FC236}">
                <a16:creationId xmlns:a16="http://schemas.microsoft.com/office/drawing/2014/main" xmlns="" id="{4B9F97F3-2C44-6644-8C0D-CECCDC305191}"/>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22151" b="-2"/>
          <a:stretch/>
        </p:blipFill>
        <p:spPr bwMode="auto">
          <a:xfrm>
            <a:off x="196731" y="166533"/>
            <a:ext cx="3809612" cy="652493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966F3531-DBAF-4A78-9A2E-0167AD94CE57" descr="IMG_4730.jpg">
            <a:extLst>
              <a:ext uri="{FF2B5EF4-FFF2-40B4-BE49-F238E27FC236}">
                <a16:creationId xmlns:a16="http://schemas.microsoft.com/office/drawing/2014/main" xmlns="" id="{23FA6BAC-198B-E351-2C0A-92AF04FB0F6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9613" r="12783" b="-2"/>
          <a:stretch/>
        </p:blipFill>
        <p:spPr bwMode="auto">
          <a:xfrm>
            <a:off x="4196497" y="166533"/>
            <a:ext cx="3797618" cy="652493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A4B4F7E0-27B9-4B4C-9574-0E4E076841E3" descr="IMG_4719.jpg">
            <a:extLst>
              <a:ext uri="{FF2B5EF4-FFF2-40B4-BE49-F238E27FC236}">
                <a16:creationId xmlns:a16="http://schemas.microsoft.com/office/drawing/2014/main" xmlns="" id="{93F1EDB6-3642-1417-A0C9-75CDD85C184C}"/>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9287" r="5" b="5"/>
          <a:stretch/>
        </p:blipFill>
        <p:spPr bwMode="auto">
          <a:xfrm>
            <a:off x="8183346" y="166533"/>
            <a:ext cx="3822808" cy="316065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2" name="EEF6A998-C8B6-4B9E-A44D-C0E3918F19E1" descr="IMG_4305.jpg">
            <a:extLst>
              <a:ext uri="{FF2B5EF4-FFF2-40B4-BE49-F238E27FC236}">
                <a16:creationId xmlns:a16="http://schemas.microsoft.com/office/drawing/2014/main" xmlns="" id="{2675404E-950E-969A-BBB2-8A65B6A5D45F}"/>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4072" r="5904" b="2"/>
          <a:stretch/>
        </p:blipFill>
        <p:spPr bwMode="auto">
          <a:xfrm>
            <a:off x="8183346" y="3506741"/>
            <a:ext cx="3822808" cy="318472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84326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1277</Words>
  <Application>Microsoft Office PowerPoint</Application>
  <PresentationFormat>Custom</PresentationFormat>
  <Paragraphs>125</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Cromarty Youth Café   Action Packed Summer Programme  2022</vt:lpstr>
      <vt:lpstr>Staff, Young Saltire Volunteers &amp; Highlife Highland Leaders  </vt:lpstr>
      <vt:lpstr>Slide 3</vt:lpstr>
      <vt:lpstr>Numbers:</vt:lpstr>
      <vt:lpstr>The Food</vt:lpstr>
      <vt:lpstr>No Holiday Hunger  Teens / Tots/ Grandparents Spectators/ Visitors/ Volunteers / Recycled Teenagers   Ages from the Cradle to the Grave and everyone in between  age is but a number </vt:lpstr>
      <vt:lpstr>Slide 7</vt:lpstr>
      <vt:lpstr>Slide 8</vt:lpstr>
      <vt:lpstr>Slide 9</vt:lpstr>
      <vt:lpstr>Slide 10</vt:lpstr>
      <vt:lpstr>Slide 11</vt:lpstr>
      <vt:lpstr>Slide 12</vt:lpstr>
      <vt:lpstr>Slide 13</vt:lpstr>
      <vt:lpstr>Food Safety at Work Level 1, 2 &amp; 3 </vt:lpstr>
      <vt:lpstr>Slide 15</vt:lpstr>
      <vt:lpstr>Slide 16</vt:lpstr>
      <vt:lpstr>Well Being pack Door Step Deliveries </vt:lpstr>
      <vt:lpstr>Slide 18</vt:lpstr>
      <vt:lpstr>Slide 19</vt:lpstr>
      <vt:lpstr>Slide 20</vt:lpstr>
      <vt:lpstr>Transitional Multi Sports &amp; Energise with HLH</vt:lpstr>
      <vt:lpstr>Slide 22</vt:lpstr>
      <vt:lpstr>Graffiti Art Workshop’s </vt:lpstr>
      <vt:lpstr>Slide 24</vt:lpstr>
      <vt:lpstr>Slide 25</vt:lpstr>
      <vt:lpstr>Slide 26</vt:lpstr>
      <vt:lpstr>Football Academy with Inverness Caley Thistle </vt:lpstr>
      <vt:lpstr>Slide 28</vt:lpstr>
      <vt:lpstr>Residential to Fairburn</vt:lpstr>
      <vt:lpstr>Evaluation of Fairburn </vt:lpstr>
      <vt:lpstr>Slide 31</vt:lpstr>
      <vt:lpstr>Slide 32</vt:lpstr>
      <vt:lpstr>Slide 33</vt:lpstr>
      <vt:lpstr>Creativity in care Workshop</vt:lpstr>
      <vt:lpstr>Slide 35</vt:lpstr>
      <vt:lpstr>Tennis coaching </vt:lpstr>
      <vt:lpstr>Slide 37</vt:lpstr>
      <vt:lpstr>Rugby Coaching with John Mann </vt:lpstr>
      <vt:lpstr>Slide 39</vt:lpstr>
      <vt:lpstr>Youth Rowing</vt:lpstr>
      <vt:lpstr>Slide 41</vt:lpstr>
      <vt:lpstr>Slide 42</vt:lpstr>
      <vt:lpstr>1-1’s </vt:lpstr>
      <vt:lpstr>Supporting Families  </vt:lpstr>
      <vt:lpstr>Farewell </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Cromarty Youth Café Summer Report 2022</dc:title>
  <dc:creator>Fraser Thomson</dc:creator>
  <cp:lastModifiedBy>Vivienne</cp:lastModifiedBy>
  <cp:revision>5</cp:revision>
  <dcterms:created xsi:type="dcterms:W3CDTF">2022-07-28T21:00:08Z</dcterms:created>
  <dcterms:modified xsi:type="dcterms:W3CDTF">2022-08-28T20:50:29Z</dcterms:modified>
</cp:coreProperties>
</file>